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3"/>
  </p:notesMasterIdLst>
  <p:sldIdLst>
    <p:sldId id="257" r:id="rId2"/>
  </p:sldIdLst>
  <p:sldSz cx="30279975" cy="42808525"/>
  <p:notesSz cx="6858000" cy="9144000"/>
  <p:defaultTextStyle>
    <a:defPPr>
      <a:defRPr lang="es-ES"/>
    </a:defPPr>
    <a:lvl1pPr marL="0" algn="l" defTabSz="4174795" rtl="0" eaLnBrk="1" latinLnBrk="0" hangingPunct="1">
      <a:defRPr sz="8200" kern="1200">
        <a:solidFill>
          <a:schemeClr val="tx1"/>
        </a:solidFill>
        <a:latin typeface="+mn-lt"/>
        <a:ea typeface="+mn-ea"/>
        <a:cs typeface="+mn-cs"/>
      </a:defRPr>
    </a:lvl1pPr>
    <a:lvl2pPr marL="2087393" algn="l" defTabSz="4174795" rtl="0" eaLnBrk="1" latinLnBrk="0" hangingPunct="1">
      <a:defRPr sz="8200" kern="1200">
        <a:solidFill>
          <a:schemeClr val="tx1"/>
        </a:solidFill>
        <a:latin typeface="+mn-lt"/>
        <a:ea typeface="+mn-ea"/>
        <a:cs typeface="+mn-cs"/>
      </a:defRPr>
    </a:lvl2pPr>
    <a:lvl3pPr marL="4174795" algn="l" defTabSz="4174795" rtl="0" eaLnBrk="1" latinLnBrk="0" hangingPunct="1">
      <a:defRPr sz="8200" kern="1200">
        <a:solidFill>
          <a:schemeClr val="tx1"/>
        </a:solidFill>
        <a:latin typeface="+mn-lt"/>
        <a:ea typeface="+mn-ea"/>
        <a:cs typeface="+mn-cs"/>
      </a:defRPr>
    </a:lvl3pPr>
    <a:lvl4pPr marL="6262189" algn="l" defTabSz="4174795" rtl="0" eaLnBrk="1" latinLnBrk="0" hangingPunct="1">
      <a:defRPr sz="8200" kern="1200">
        <a:solidFill>
          <a:schemeClr val="tx1"/>
        </a:solidFill>
        <a:latin typeface="+mn-lt"/>
        <a:ea typeface="+mn-ea"/>
        <a:cs typeface="+mn-cs"/>
      </a:defRPr>
    </a:lvl4pPr>
    <a:lvl5pPr marL="8349582" algn="l" defTabSz="4174795" rtl="0" eaLnBrk="1" latinLnBrk="0" hangingPunct="1">
      <a:defRPr sz="8200" kern="1200">
        <a:solidFill>
          <a:schemeClr val="tx1"/>
        </a:solidFill>
        <a:latin typeface="+mn-lt"/>
        <a:ea typeface="+mn-ea"/>
        <a:cs typeface="+mn-cs"/>
      </a:defRPr>
    </a:lvl5pPr>
    <a:lvl6pPr marL="10436984" algn="l" defTabSz="4174795" rtl="0" eaLnBrk="1" latinLnBrk="0" hangingPunct="1">
      <a:defRPr sz="8200" kern="1200">
        <a:solidFill>
          <a:schemeClr val="tx1"/>
        </a:solidFill>
        <a:latin typeface="+mn-lt"/>
        <a:ea typeface="+mn-ea"/>
        <a:cs typeface="+mn-cs"/>
      </a:defRPr>
    </a:lvl6pPr>
    <a:lvl7pPr marL="12524377" algn="l" defTabSz="4174795" rtl="0" eaLnBrk="1" latinLnBrk="0" hangingPunct="1">
      <a:defRPr sz="8200" kern="1200">
        <a:solidFill>
          <a:schemeClr val="tx1"/>
        </a:solidFill>
        <a:latin typeface="+mn-lt"/>
        <a:ea typeface="+mn-ea"/>
        <a:cs typeface="+mn-cs"/>
      </a:defRPr>
    </a:lvl7pPr>
    <a:lvl8pPr marL="14611770" algn="l" defTabSz="4174795" rtl="0" eaLnBrk="1" latinLnBrk="0" hangingPunct="1">
      <a:defRPr sz="8200" kern="1200">
        <a:solidFill>
          <a:schemeClr val="tx1"/>
        </a:solidFill>
        <a:latin typeface="+mn-lt"/>
        <a:ea typeface="+mn-ea"/>
        <a:cs typeface="+mn-cs"/>
      </a:defRPr>
    </a:lvl8pPr>
    <a:lvl9pPr marL="16699173" algn="l" defTabSz="4174795"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xi Arregui" initials="FJA" lastIdx="1" clrIdx="0"/>
  <p:cmAuthor id="1" name="Usuario de Sensores" initials="Ud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snapVertSplitter="1" vertBarState="minimized" horzBarState="maximized">
    <p:restoredLeft sz="15620" autoAdjust="0"/>
    <p:restoredTop sz="99121" autoAdjust="0"/>
  </p:normalViewPr>
  <p:slideViewPr>
    <p:cSldViewPr>
      <p:cViewPr varScale="1">
        <p:scale>
          <a:sx n="12" d="100"/>
          <a:sy n="12" d="100"/>
        </p:scale>
        <p:origin x="2820" y="240"/>
      </p:cViewPr>
      <p:guideLst>
        <p:guide orient="horz" pos="13483"/>
        <p:guide pos="9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0437D1-0218-43F9-8166-78C456798812}" type="datetimeFigureOut">
              <a:rPr lang="es-ES" smtClean="0"/>
              <a:t>08/03/2021</a:t>
            </a:fld>
            <a:endParaRPr lang="es-ES"/>
          </a:p>
        </p:txBody>
      </p:sp>
      <p:sp>
        <p:nvSpPr>
          <p:cNvPr id="4" name="3 Marcador de imagen de diapositiva"/>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3651C-2A8F-4526-97A5-879BD2853826}" type="slidenum">
              <a:rPr lang="es-ES" smtClean="0"/>
              <a:t>‹Nº›</a:t>
            </a:fld>
            <a:endParaRPr lang="es-ES"/>
          </a:p>
        </p:txBody>
      </p:sp>
    </p:spTree>
    <p:extLst>
      <p:ext uri="{BB962C8B-B14F-4D97-AF65-F5344CB8AC3E}">
        <p14:creationId xmlns:p14="http://schemas.microsoft.com/office/powerpoint/2010/main" val="472396598"/>
      </p:ext>
    </p:extLst>
  </p:cSld>
  <p:clrMap bg1="lt1" tx1="dk1" bg2="lt2" tx2="dk2" accent1="accent1" accent2="accent2" accent3="accent3" accent4="accent4" accent5="accent5" accent6="accent6" hlink="hlink" folHlink="folHlink"/>
  <p:notesStyle>
    <a:lvl1pPr marL="0" algn="l" defTabSz="4174795" rtl="0" eaLnBrk="1" latinLnBrk="0" hangingPunct="1">
      <a:defRPr sz="5500" kern="1200">
        <a:solidFill>
          <a:schemeClr val="tx1"/>
        </a:solidFill>
        <a:latin typeface="+mn-lt"/>
        <a:ea typeface="+mn-ea"/>
        <a:cs typeface="+mn-cs"/>
      </a:defRPr>
    </a:lvl1pPr>
    <a:lvl2pPr marL="2087393" algn="l" defTabSz="4174795" rtl="0" eaLnBrk="1" latinLnBrk="0" hangingPunct="1">
      <a:defRPr sz="5500" kern="1200">
        <a:solidFill>
          <a:schemeClr val="tx1"/>
        </a:solidFill>
        <a:latin typeface="+mn-lt"/>
        <a:ea typeface="+mn-ea"/>
        <a:cs typeface="+mn-cs"/>
      </a:defRPr>
    </a:lvl2pPr>
    <a:lvl3pPr marL="4174795" algn="l" defTabSz="4174795" rtl="0" eaLnBrk="1" latinLnBrk="0" hangingPunct="1">
      <a:defRPr sz="5500" kern="1200">
        <a:solidFill>
          <a:schemeClr val="tx1"/>
        </a:solidFill>
        <a:latin typeface="+mn-lt"/>
        <a:ea typeface="+mn-ea"/>
        <a:cs typeface="+mn-cs"/>
      </a:defRPr>
    </a:lvl3pPr>
    <a:lvl4pPr marL="6262189" algn="l" defTabSz="4174795" rtl="0" eaLnBrk="1" latinLnBrk="0" hangingPunct="1">
      <a:defRPr sz="5500" kern="1200">
        <a:solidFill>
          <a:schemeClr val="tx1"/>
        </a:solidFill>
        <a:latin typeface="+mn-lt"/>
        <a:ea typeface="+mn-ea"/>
        <a:cs typeface="+mn-cs"/>
      </a:defRPr>
    </a:lvl4pPr>
    <a:lvl5pPr marL="8349582" algn="l" defTabSz="4174795" rtl="0" eaLnBrk="1" latinLnBrk="0" hangingPunct="1">
      <a:defRPr sz="5500" kern="1200">
        <a:solidFill>
          <a:schemeClr val="tx1"/>
        </a:solidFill>
        <a:latin typeface="+mn-lt"/>
        <a:ea typeface="+mn-ea"/>
        <a:cs typeface="+mn-cs"/>
      </a:defRPr>
    </a:lvl5pPr>
    <a:lvl6pPr marL="10436984" algn="l" defTabSz="4174795" rtl="0" eaLnBrk="1" latinLnBrk="0" hangingPunct="1">
      <a:defRPr sz="5500" kern="1200">
        <a:solidFill>
          <a:schemeClr val="tx1"/>
        </a:solidFill>
        <a:latin typeface="+mn-lt"/>
        <a:ea typeface="+mn-ea"/>
        <a:cs typeface="+mn-cs"/>
      </a:defRPr>
    </a:lvl6pPr>
    <a:lvl7pPr marL="12524377" algn="l" defTabSz="4174795" rtl="0" eaLnBrk="1" latinLnBrk="0" hangingPunct="1">
      <a:defRPr sz="5500" kern="1200">
        <a:solidFill>
          <a:schemeClr val="tx1"/>
        </a:solidFill>
        <a:latin typeface="+mn-lt"/>
        <a:ea typeface="+mn-ea"/>
        <a:cs typeface="+mn-cs"/>
      </a:defRPr>
    </a:lvl7pPr>
    <a:lvl8pPr marL="14611770" algn="l" defTabSz="4174795" rtl="0" eaLnBrk="1" latinLnBrk="0" hangingPunct="1">
      <a:defRPr sz="5500" kern="1200">
        <a:solidFill>
          <a:schemeClr val="tx1"/>
        </a:solidFill>
        <a:latin typeface="+mn-lt"/>
        <a:ea typeface="+mn-ea"/>
        <a:cs typeface="+mn-cs"/>
      </a:defRPr>
    </a:lvl8pPr>
    <a:lvl9pPr marL="16699173" algn="l" defTabSz="4174795"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216150" y="685800"/>
            <a:ext cx="2425700" cy="3429000"/>
          </a:xfrm>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1B63651C-2A8F-4526-97A5-879BD2853826}" type="slidenum">
              <a:rPr lang="es-ES" smtClean="0"/>
              <a:t>1</a:t>
            </a:fld>
            <a:endParaRPr lang="es-ES"/>
          </a:p>
        </p:txBody>
      </p:sp>
    </p:spTree>
    <p:extLst>
      <p:ext uri="{BB962C8B-B14F-4D97-AF65-F5344CB8AC3E}">
        <p14:creationId xmlns:p14="http://schemas.microsoft.com/office/powerpoint/2010/main" val="190630721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wmf"/><Relationship Id="rId13" Type="http://schemas.openxmlformats.org/officeDocument/2006/relationships/image" Target="../media/image9.png"/><Relationship Id="rId18" Type="http://schemas.openxmlformats.org/officeDocument/2006/relationships/image" Target="../media/image12.png"/><Relationship Id="rId3" Type="http://schemas.openxmlformats.org/officeDocument/2006/relationships/image" Target="../media/image5.png"/><Relationship Id="rId21" Type="http://schemas.openxmlformats.org/officeDocument/2006/relationships/image" Target="../media/image15.png"/><Relationship Id="rId7" Type="http://schemas.openxmlformats.org/officeDocument/2006/relationships/oleObject" Target="../embeddings/oleObject1.bin"/><Relationship Id="rId12" Type="http://schemas.openxmlformats.org/officeDocument/2006/relationships/image" Target="../media/image3.wmf"/><Relationship Id="rId17" Type="http://schemas.openxmlformats.org/officeDocument/2006/relationships/image" Target="../media/image11.png"/><Relationship Id="rId2" Type="http://schemas.openxmlformats.org/officeDocument/2006/relationships/slideMaster" Target="../slideMasters/slideMaster1.xml"/><Relationship Id="rId16" Type="http://schemas.openxmlformats.org/officeDocument/2006/relationships/image" Target="../media/image10.png"/><Relationship Id="rId20" Type="http://schemas.openxmlformats.org/officeDocument/2006/relationships/image" Target="../media/image14.png"/><Relationship Id="rId1" Type="http://schemas.openxmlformats.org/officeDocument/2006/relationships/vmlDrawing" Target="../drawings/vmlDrawing1.vml"/><Relationship Id="rId6" Type="http://schemas.openxmlformats.org/officeDocument/2006/relationships/image" Target="../media/image8.png"/><Relationship Id="rId11" Type="http://schemas.openxmlformats.org/officeDocument/2006/relationships/oleObject" Target="../embeddings/oleObject3.bin"/><Relationship Id="rId5" Type="http://schemas.openxmlformats.org/officeDocument/2006/relationships/image" Target="../media/image7.png"/><Relationship Id="rId15" Type="http://schemas.openxmlformats.org/officeDocument/2006/relationships/image" Target="../media/image4.wmf"/><Relationship Id="rId10" Type="http://schemas.openxmlformats.org/officeDocument/2006/relationships/image" Target="../media/image2.wmf"/><Relationship Id="rId19" Type="http://schemas.openxmlformats.org/officeDocument/2006/relationships/image" Target="../media/image13.jpeg"/><Relationship Id="rId4" Type="http://schemas.openxmlformats.org/officeDocument/2006/relationships/image" Target="../media/image6.png"/><Relationship Id="rId9" Type="http://schemas.openxmlformats.org/officeDocument/2006/relationships/oleObject" Target="../embeddings/oleObject2.bin"/><Relationship Id="rId14" Type="http://schemas.openxmlformats.org/officeDocument/2006/relationships/oleObject" Target="../embeddings/oleObject4.bin"/></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2" name="1 Título"/>
          <p:cNvSpPr>
            <a:spLocks noGrp="1"/>
          </p:cNvSpPr>
          <p:nvPr>
            <p:ph type="ctrTitle" hasCustomPrompt="1"/>
          </p:nvPr>
        </p:nvSpPr>
        <p:spPr>
          <a:xfrm>
            <a:off x="4661464" y="978996"/>
            <a:ext cx="21076515" cy="3055332"/>
          </a:xfrm>
        </p:spPr>
        <p:txBody>
          <a:bodyPr>
            <a:normAutofit/>
          </a:bodyPr>
          <a:lstStyle>
            <a:lvl1pPr algn="ctr">
              <a:defRPr sz="9800"/>
            </a:lvl1pPr>
          </a:lstStyle>
          <a:p>
            <a:r>
              <a:rPr lang="es-ES" dirty="0" smtClean="0"/>
              <a:t>TÍTULO</a:t>
            </a:r>
            <a:endParaRPr lang="es-ES" dirty="0"/>
          </a:p>
        </p:txBody>
      </p:sp>
      <p:sp>
        <p:nvSpPr>
          <p:cNvPr id="13" name="1 Título"/>
          <p:cNvSpPr txBox="1">
            <a:spLocks/>
          </p:cNvSpPr>
          <p:nvPr userDrawn="1"/>
        </p:nvSpPr>
        <p:spPr>
          <a:xfrm>
            <a:off x="4661464" y="4338366"/>
            <a:ext cx="21076515" cy="1296145"/>
          </a:xfrm>
          <a:prstGeom prst="rect">
            <a:avLst/>
          </a:prstGeom>
        </p:spPr>
        <p:txBody>
          <a:bodyPr vert="horz" lIns="417396" tIns="208698" rIns="417396" bIns="208698" rtlCol="0" anchor="ctr">
            <a:normAutofit fontScale="92500" lnSpcReduction="10000"/>
          </a:bodyPr>
          <a:lstStyle>
            <a:lvl1pPr algn="ctr" defTabSz="4173978" rtl="0" eaLnBrk="1" latinLnBrk="0" hangingPunct="1">
              <a:spcBef>
                <a:spcPct val="0"/>
              </a:spcBef>
              <a:buNone/>
              <a:defRPr sz="9800" kern="1200">
                <a:solidFill>
                  <a:schemeClr val="tx1"/>
                </a:solidFill>
                <a:latin typeface="+mj-lt"/>
                <a:ea typeface="+mj-ea"/>
                <a:cs typeface="+mj-cs"/>
              </a:defRPr>
            </a:lvl1pPr>
          </a:lstStyle>
          <a:p>
            <a:r>
              <a:rPr lang="es-ES" sz="6600" dirty="0" smtClean="0"/>
              <a:t>Haga clic</a:t>
            </a:r>
            <a:r>
              <a:rPr lang="es-ES" sz="6600" baseline="0" dirty="0" smtClean="0"/>
              <a:t> para añadir los autores</a:t>
            </a:r>
            <a:endParaRPr lang="es-ES" sz="6600" dirty="0"/>
          </a:p>
        </p:txBody>
      </p:sp>
      <p:sp>
        <p:nvSpPr>
          <p:cNvPr id="14" name="1 Título"/>
          <p:cNvSpPr txBox="1">
            <a:spLocks/>
          </p:cNvSpPr>
          <p:nvPr userDrawn="1"/>
        </p:nvSpPr>
        <p:spPr>
          <a:xfrm>
            <a:off x="4661464" y="5346477"/>
            <a:ext cx="21076515" cy="1296145"/>
          </a:xfrm>
          <a:prstGeom prst="rect">
            <a:avLst/>
          </a:prstGeom>
        </p:spPr>
        <p:txBody>
          <a:bodyPr vert="horz" lIns="417396" tIns="208698" rIns="417396" bIns="208698" rtlCol="0" anchor="ctr">
            <a:noAutofit/>
          </a:bodyPr>
          <a:lstStyle>
            <a:lvl1pPr algn="ctr" defTabSz="4173978" rtl="0" eaLnBrk="1" latinLnBrk="0" hangingPunct="1">
              <a:spcBef>
                <a:spcPct val="0"/>
              </a:spcBef>
              <a:buNone/>
              <a:defRPr sz="9800" kern="1200">
                <a:solidFill>
                  <a:schemeClr val="tx1"/>
                </a:solidFill>
                <a:latin typeface="+mj-lt"/>
                <a:ea typeface="+mj-ea"/>
                <a:cs typeface="+mj-cs"/>
              </a:defRPr>
            </a:lvl1pPr>
          </a:lstStyle>
          <a:p>
            <a:r>
              <a:rPr lang="es-ES" sz="5400" i="1" dirty="0" smtClean="0"/>
              <a:t>Haga clic para añadir la afiliación</a:t>
            </a:r>
            <a:endParaRPr lang="es-ES" sz="5400" i="1" dirty="0"/>
          </a:p>
        </p:txBody>
      </p:sp>
      <p:grpSp>
        <p:nvGrpSpPr>
          <p:cNvPr id="15" name="Group 35"/>
          <p:cNvGrpSpPr/>
          <p:nvPr userDrawn="1"/>
        </p:nvGrpSpPr>
        <p:grpSpPr>
          <a:xfrm>
            <a:off x="-12658121" y="-48127"/>
            <a:ext cx="12259293" cy="42851889"/>
            <a:chOff x="-11225189" y="-1"/>
            <a:chExt cx="11018865" cy="38516022"/>
          </a:xfrm>
        </p:grpSpPr>
        <p:sp>
          <p:nvSpPr>
            <p:cNvPr id="16" name="Rectangle 36"/>
            <p:cNvSpPr/>
            <p:nvPr/>
          </p:nvSpPr>
          <p:spPr>
            <a:xfrm>
              <a:off x="-11216136" y="-1"/>
              <a:ext cx="11009812"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s-ES" sz="4000" b="1" spc="0" noProof="0" dirty="0" smtClean="0">
                  <a:solidFill>
                    <a:srgbClr val="FF0000"/>
                  </a:solidFill>
                  <a:latin typeface="Trebuchet MS" pitchFamily="34" charset="0"/>
                </a:rPr>
                <a:t>(—Esta barra lateral no se imprime—)</a:t>
              </a:r>
              <a:endParaRPr lang="es-ES" sz="4000" b="1" spc="600" noProof="0" dirty="0" smtClean="0">
                <a:solidFill>
                  <a:schemeClr val="bg1"/>
                </a:solidFill>
                <a:latin typeface="Trebuchet MS" pitchFamily="34" charset="0"/>
              </a:endParaRPr>
            </a:p>
            <a:p>
              <a:pPr algn="ctr"/>
              <a:r>
                <a:rPr lang="es-ES" sz="4800" b="1" spc="600" noProof="0" dirty="0" smtClean="0">
                  <a:solidFill>
                    <a:schemeClr val="bg1"/>
                  </a:solidFill>
                  <a:latin typeface="Trebuchet MS" pitchFamily="34" charset="0"/>
                </a:rPr>
                <a:t>GUÍA</a:t>
              </a:r>
              <a:r>
                <a:rPr lang="es-ES" sz="4800" b="1" spc="600" baseline="0" noProof="0" dirty="0" smtClean="0">
                  <a:solidFill>
                    <a:schemeClr val="bg1"/>
                  </a:solidFill>
                  <a:latin typeface="Trebuchet MS" pitchFamily="34" charset="0"/>
                </a:rPr>
                <a:t> DE DISEÑO</a:t>
              </a:r>
              <a:endParaRPr lang="es-ES" sz="4800" b="1" spc="600" noProof="0" dirty="0" smtClean="0">
                <a:solidFill>
                  <a:schemeClr val="bg1"/>
                </a:solidFill>
                <a:latin typeface="Trebuchet MS" pitchFamily="34" charset="0"/>
              </a:endParaRPr>
            </a:p>
            <a:p>
              <a:pPr algn="just"/>
              <a:endParaRPr lang="es-ES" sz="3600" b="1" noProof="0" dirty="0" smtClean="0">
                <a:latin typeface="Trebuchet MS" pitchFamily="34" charset="0"/>
              </a:endParaRPr>
            </a:p>
            <a:p>
              <a:pPr algn="just" defTabSz="3765639"/>
              <a:r>
                <a:rPr lang="es-ES" sz="3600" i="0" noProof="0" dirty="0" smtClean="0">
                  <a:latin typeface="Trebuchet MS" pitchFamily="34" charset="0"/>
                </a:rPr>
                <a:t>Esta</a:t>
              </a:r>
              <a:r>
                <a:rPr lang="es-ES" sz="3600" i="0" baseline="0" noProof="0" dirty="0" smtClean="0">
                  <a:latin typeface="Trebuchet MS" pitchFamily="34" charset="0"/>
                </a:rPr>
                <a:t> Plantilla de PowerPoint 2013 reproduce un poster para presentación en tamaño A0. Puedes utilizarla para </a:t>
              </a:r>
              <a:r>
                <a:rPr lang="es-ES" sz="3600" i="0" baseline="0" noProof="0" dirty="0" err="1" smtClean="0">
                  <a:latin typeface="Trebuchet MS" pitchFamily="34" charset="0"/>
                </a:rPr>
                <a:t>realizer</a:t>
              </a:r>
              <a:r>
                <a:rPr lang="es-ES" sz="3600" i="0" baseline="0" noProof="0" dirty="0" smtClean="0">
                  <a:latin typeface="Trebuchet MS" pitchFamily="34" charset="0"/>
                </a:rPr>
                <a:t> tú poster de manera sencilla seleccionando cada uno de los recuadros e introduciendo el texto, gráficos, etc. en cada uno de ellos.</a:t>
              </a:r>
              <a:endParaRPr lang="es-ES" sz="3600" noProof="0" dirty="0" smtClean="0">
                <a:latin typeface="Trebuchet MS" pitchFamily="34" charset="0"/>
              </a:endParaRPr>
            </a:p>
            <a:p>
              <a:pPr algn="just" defTabSz="3765639"/>
              <a:endParaRPr lang="es-ES" sz="3600" noProof="0" dirty="0" smtClean="0">
                <a:latin typeface="Trebuchet MS" pitchFamily="34" charset="0"/>
              </a:endParaRPr>
            </a:p>
            <a:p>
              <a:pPr algn="just" defTabSz="4389219"/>
              <a:r>
                <a:rPr lang="es-ES" sz="3600" noProof="0" dirty="0" smtClean="0">
                  <a:solidFill>
                    <a:schemeClr val="bg1"/>
                  </a:solidFill>
                  <a:latin typeface="Trebuchet MS" pitchFamily="34" charset="0"/>
                </a:rPr>
                <a:t>Cuando lo tengas preparado puedes imprimirlo</a:t>
              </a:r>
              <a:r>
                <a:rPr lang="es-ES" sz="3600" baseline="0" noProof="0" dirty="0" smtClean="0">
                  <a:solidFill>
                    <a:schemeClr val="bg1"/>
                  </a:solidFill>
                  <a:latin typeface="Trebuchet MS" pitchFamily="34" charset="0"/>
                </a:rPr>
                <a:t> en </a:t>
              </a:r>
              <a:r>
                <a:rPr lang="es-ES" sz="3600" baseline="0" noProof="0" dirty="0" err="1" smtClean="0">
                  <a:solidFill>
                    <a:schemeClr val="bg1"/>
                  </a:solidFill>
                  <a:latin typeface="Trebuchet MS" pitchFamily="34" charset="0"/>
                </a:rPr>
                <a:t>format</a:t>
              </a:r>
              <a:r>
                <a:rPr lang="es-ES" sz="3600" baseline="0" noProof="0" dirty="0" smtClean="0">
                  <a:solidFill>
                    <a:schemeClr val="bg1"/>
                  </a:solidFill>
                  <a:latin typeface="Trebuchet MS" pitchFamily="34" charset="0"/>
                </a:rPr>
                <a:t> </a:t>
              </a:r>
              <a:r>
                <a:rPr lang="es-ES" sz="3600" baseline="0" noProof="0" dirty="0" err="1" smtClean="0">
                  <a:solidFill>
                    <a:schemeClr val="bg1"/>
                  </a:solidFill>
                  <a:latin typeface="Trebuchet MS" pitchFamily="34" charset="0"/>
                </a:rPr>
                <a:t>pdf</a:t>
              </a:r>
              <a:r>
                <a:rPr lang="es-ES" sz="3600" baseline="0" noProof="0" dirty="0" smtClean="0">
                  <a:solidFill>
                    <a:schemeClr val="bg1"/>
                  </a:solidFill>
                  <a:latin typeface="Trebuchet MS" pitchFamily="34" charset="0"/>
                </a:rPr>
                <a:t> para mantener el </a:t>
              </a:r>
              <a:r>
                <a:rPr lang="es-ES" sz="3600" baseline="0" noProof="0" dirty="0" err="1" smtClean="0">
                  <a:solidFill>
                    <a:schemeClr val="bg1"/>
                  </a:solidFill>
                  <a:latin typeface="Trebuchet MS" pitchFamily="34" charset="0"/>
                </a:rPr>
                <a:t>format</a:t>
              </a:r>
              <a:r>
                <a:rPr lang="es-ES" sz="3600" baseline="0" noProof="0" dirty="0" smtClean="0">
                  <a:solidFill>
                    <a:schemeClr val="bg1"/>
                  </a:solidFill>
                  <a:latin typeface="Trebuchet MS" pitchFamily="34" charset="0"/>
                </a:rPr>
                <a:t> de la presentación o también imprimirlo directamente desde PowerPoint.</a:t>
              </a:r>
              <a:endParaRPr lang="es-ES" sz="3600" b="0" noProof="0" dirty="0" smtClean="0">
                <a:solidFill>
                  <a:srgbClr val="FFC000"/>
                </a:solidFill>
                <a:latin typeface="Trebuchet MS" pitchFamily="34" charset="0"/>
              </a:endParaRPr>
            </a:p>
            <a:p>
              <a:pPr algn="just"/>
              <a:endParaRPr lang="es-ES" sz="3200" b="1" noProof="0" dirty="0" smtClean="0">
                <a:solidFill>
                  <a:schemeClr val="bg1"/>
                </a:solidFill>
                <a:latin typeface="Trebuchet MS" pitchFamily="34" charset="0"/>
              </a:endParaRPr>
            </a:p>
            <a:p>
              <a:pPr algn="ctr"/>
              <a:r>
                <a:rPr lang="es-ES" sz="4800" b="1" spc="600" noProof="0" dirty="0" smtClean="0">
                  <a:solidFill>
                    <a:schemeClr val="bg1"/>
                  </a:solidFill>
                  <a:latin typeface="Trebuchet MS" pitchFamily="34" charset="0"/>
                </a:rPr>
                <a:t>COMIENZO</a:t>
              </a:r>
              <a:r>
                <a:rPr lang="es-ES" sz="4800" b="1" spc="600" baseline="0" noProof="0" dirty="0" smtClean="0">
                  <a:solidFill>
                    <a:schemeClr val="bg1"/>
                  </a:solidFill>
                  <a:latin typeface="Trebuchet MS" pitchFamily="34" charset="0"/>
                </a:rPr>
                <a:t> RÁPIDO</a:t>
              </a:r>
              <a:endParaRPr lang="es-ES" sz="4800" b="1" spc="600" noProof="0" dirty="0" smtClean="0">
                <a:solidFill>
                  <a:schemeClr val="bg1"/>
                </a:solidFill>
                <a:latin typeface="Trebuchet MS" pitchFamily="34" charset="0"/>
              </a:endParaRPr>
            </a:p>
            <a:p>
              <a:pPr algn="just"/>
              <a:endParaRPr lang="es-ES" sz="4000" b="1" baseline="0" noProof="0" dirty="0" smtClean="0">
                <a:solidFill>
                  <a:schemeClr val="bg1"/>
                </a:solidFill>
                <a:latin typeface="Trebuchet MS" pitchFamily="34" charset="0"/>
              </a:endParaRPr>
            </a:p>
            <a:p>
              <a:pPr algn="ctr"/>
              <a:r>
                <a:rPr lang="es-ES" sz="4000" b="1" baseline="0" noProof="0" dirty="0" smtClean="0">
                  <a:solidFill>
                    <a:srgbClr val="FFC000"/>
                  </a:solidFill>
                  <a:latin typeface="Trebuchet MS" pitchFamily="34" charset="0"/>
                </a:rPr>
                <a:t>Zoom</a:t>
              </a:r>
            </a:p>
            <a:p>
              <a:pPr marL="2527300" indent="-650875" algn="just" defTabSz="850900">
                <a:tabLst/>
              </a:pPr>
              <a:r>
                <a:rPr lang="es-ES" sz="3200" b="0" baseline="0" noProof="0" dirty="0" smtClean="0">
                  <a:solidFill>
                    <a:schemeClr val="bg1"/>
                  </a:solidFill>
                  <a:latin typeface="Trebuchet MS" pitchFamily="34" charset="0"/>
                </a:rPr>
                <a:t>	</a:t>
              </a:r>
              <a:r>
                <a:rPr lang="es-ES" sz="3200" b="0" baseline="0" noProof="0" dirty="0" smtClean="0">
                  <a:solidFill>
                    <a:schemeClr val="bg1">
                      <a:lumMod val="75000"/>
                    </a:schemeClr>
                  </a:solidFill>
                  <a:latin typeface="Trebuchet MS" pitchFamily="34" charset="0"/>
                </a:rPr>
                <a:t>Mientras trabajas en tu poster puedes hacer zoom en función de tus necesidades para trabajar más cómodamente desde el </a:t>
              </a:r>
              <a:r>
                <a:rPr lang="es-ES" sz="3200" b="0" baseline="0" noProof="0" dirty="0" err="1" smtClean="0">
                  <a:solidFill>
                    <a:schemeClr val="bg1">
                      <a:lumMod val="75000"/>
                    </a:schemeClr>
                  </a:solidFill>
                  <a:latin typeface="Trebuchet MS" pitchFamily="34" charset="0"/>
                </a:rPr>
                <a:t>menu</a:t>
              </a:r>
              <a:r>
                <a:rPr lang="es-ES" sz="3200" b="0" baseline="0" noProof="0" dirty="0" smtClean="0">
                  <a:solidFill>
                    <a:schemeClr val="bg1">
                      <a:lumMod val="75000"/>
                    </a:schemeClr>
                  </a:solidFill>
                  <a:latin typeface="Trebuchet MS" pitchFamily="34" charset="0"/>
                </a:rPr>
                <a:t> VIEW &gt; ZOOM o pulsando la Tecla CTRL y utilizando la rueda del ratón.</a:t>
              </a:r>
            </a:p>
            <a:p>
              <a:pPr algn="just"/>
              <a:endParaRPr lang="es-ES" sz="3600" b="0" baseline="0" noProof="0" dirty="0" smtClean="0">
                <a:solidFill>
                  <a:schemeClr val="bg1"/>
                </a:solidFill>
                <a:latin typeface="Trebuchet MS" pitchFamily="34" charset="0"/>
              </a:endParaRPr>
            </a:p>
            <a:p>
              <a:pPr algn="ctr"/>
              <a:r>
                <a:rPr lang="es-ES" sz="4000" b="1" baseline="0" noProof="0" dirty="0" smtClean="0">
                  <a:solidFill>
                    <a:srgbClr val="FFC000"/>
                  </a:solidFill>
                  <a:latin typeface="Trebuchet MS" pitchFamily="34" charset="0"/>
                </a:rPr>
                <a:t>Título, Autores y Afiliación</a:t>
              </a:r>
            </a:p>
            <a:p>
              <a:pPr algn="just"/>
              <a:r>
                <a:rPr lang="es-ES" sz="3200" b="0" baseline="0" noProof="0" dirty="0" smtClean="0">
                  <a:solidFill>
                    <a:schemeClr val="bg1">
                      <a:lumMod val="75000"/>
                    </a:schemeClr>
                  </a:solidFill>
                  <a:latin typeface="Trebuchet MS" pitchFamily="34" charset="0"/>
                </a:rPr>
                <a:t>Comienza el diseño del poster añadiendo el título, los nombres de los autores y las instituciones a las que pertenecen. Puedes escribir el texto o pegarlo directamente dentro de los recuadros designados. La plantilla ajustará automáticamente el tamaño del texto para que encaje en la cuadrícula. Puedes modificar esta característica desactivando esta opción de forma manual y cambiar el tamaño del texto a tu gusto.</a:t>
              </a:r>
              <a:r>
                <a:rPr lang="es-ES" sz="3200" b="0" spc="0" baseline="0" noProof="0" dirty="0" smtClean="0">
                  <a:solidFill>
                    <a:schemeClr val="bg1">
                      <a:lumMod val="75000"/>
                    </a:schemeClr>
                  </a:solidFill>
                  <a:latin typeface="Trebuchet MS" pitchFamily="34" charset="0"/>
                </a:rPr>
                <a:t> </a:t>
              </a:r>
            </a:p>
            <a:p>
              <a:pPr algn="just"/>
              <a:endParaRPr lang="es-ES" sz="3200" b="0" spc="0" baseline="0" noProof="0" dirty="0" smtClean="0">
                <a:solidFill>
                  <a:schemeClr val="bg1">
                    <a:lumMod val="75000"/>
                  </a:schemeClr>
                </a:solidFill>
                <a:latin typeface="Trebuchet MS" pitchFamily="34" charset="0"/>
              </a:endParaRPr>
            </a:p>
            <a:p>
              <a:pPr algn="just"/>
              <a:r>
                <a:rPr lang="es-ES" sz="3200" b="1" spc="300" baseline="0" noProof="0" dirty="0" smtClean="0">
                  <a:solidFill>
                    <a:srgbClr val="FFC000"/>
                  </a:solidFill>
                  <a:latin typeface="Trebuchet MS" pitchFamily="34" charset="0"/>
                </a:rPr>
                <a:t>CONSEJO</a:t>
              </a:r>
              <a:r>
                <a:rPr lang="es-ES" sz="3200" b="1" baseline="0" noProof="0" dirty="0" smtClean="0">
                  <a:solidFill>
                    <a:srgbClr val="FFC000"/>
                  </a:solidFill>
                  <a:latin typeface="Trebuchet MS" pitchFamily="34" charset="0"/>
                </a:rPr>
                <a:t>: </a:t>
              </a:r>
              <a:r>
                <a:rPr lang="es-ES" sz="3200" b="0" baseline="0" noProof="0" dirty="0" smtClean="0">
                  <a:solidFill>
                    <a:schemeClr val="bg1">
                      <a:lumMod val="75000"/>
                    </a:schemeClr>
                  </a:solidFill>
                  <a:latin typeface="Trebuchet MS" pitchFamily="34" charset="0"/>
                </a:rPr>
                <a:t>El tamaño de la fuente utilizado para el título debería ser mayor que el utilizado para los nombres y las instituciones.</a:t>
              </a:r>
            </a:p>
            <a:p>
              <a:pPr algn="just"/>
              <a:endParaRPr lang="es-ES" sz="3600" b="1" noProof="0" dirty="0" smtClean="0">
                <a:solidFill>
                  <a:schemeClr val="bg1"/>
                </a:solidFill>
                <a:latin typeface="Trebuchet MS" pitchFamily="34" charset="0"/>
              </a:endParaRPr>
            </a:p>
            <a:p>
              <a:pPr algn="just"/>
              <a:endParaRPr lang="es-ES" sz="3600" b="1" noProof="0" dirty="0" smtClean="0">
                <a:solidFill>
                  <a:srgbClr val="FFC000"/>
                </a:solidFill>
                <a:latin typeface="Trebuchet MS" pitchFamily="34" charset="0"/>
              </a:endParaRPr>
            </a:p>
            <a:p>
              <a:pPr algn="just"/>
              <a:endParaRPr lang="es-ES" sz="3600" b="1" noProof="0" dirty="0" smtClean="0">
                <a:solidFill>
                  <a:srgbClr val="FFC000"/>
                </a:solidFill>
                <a:latin typeface="Trebuchet MS" pitchFamily="34" charset="0"/>
              </a:endParaRPr>
            </a:p>
            <a:p>
              <a:pPr algn="ctr"/>
              <a:r>
                <a:rPr lang="es-ES" sz="4000" b="1" noProof="0" dirty="0" smtClean="0">
                  <a:solidFill>
                    <a:srgbClr val="FFC000"/>
                  </a:solidFill>
                  <a:latin typeface="Trebuchet MS" pitchFamily="34" charset="0"/>
                </a:rPr>
                <a:t>Añadir Logos</a:t>
              </a:r>
              <a:endParaRPr lang="es-ES" sz="4000" b="1" baseline="0" noProof="0" dirty="0" smtClean="0">
                <a:solidFill>
                  <a:srgbClr val="FFC000"/>
                </a:solidFill>
                <a:latin typeface="Trebuchet MS" pitchFamily="34" charset="0"/>
              </a:endParaRPr>
            </a:p>
            <a:p>
              <a:pPr algn="just"/>
              <a:r>
                <a:rPr lang="es-ES" sz="3200" b="0" baseline="0" noProof="0" dirty="0" err="1" smtClean="0">
                  <a:solidFill>
                    <a:schemeClr val="bg1">
                      <a:lumMod val="75000"/>
                    </a:schemeClr>
                  </a:solidFill>
                  <a:latin typeface="Trebuchet MS" pitchFamily="34" charset="0"/>
                </a:rPr>
                <a:t>Amenudo</a:t>
              </a:r>
              <a:r>
                <a:rPr lang="es-ES" sz="3200" b="0" baseline="0" noProof="0" dirty="0" smtClean="0">
                  <a:solidFill>
                    <a:schemeClr val="bg1">
                      <a:lumMod val="75000"/>
                    </a:schemeClr>
                  </a:solidFill>
                  <a:latin typeface="Trebuchet MS" pitchFamily="34" charset="0"/>
                </a:rPr>
                <a:t> se añaden logotipos a ambos lados del título como muestra este ejemplo. Además, puedes insertar logos adicionales </a:t>
              </a:r>
              <a:r>
                <a:rPr lang="es-ES" sz="3200" b="0" baseline="0" noProof="0" dirty="0" err="1" smtClean="0">
                  <a:solidFill>
                    <a:schemeClr val="bg1">
                      <a:lumMod val="75000"/>
                    </a:schemeClr>
                  </a:solidFill>
                  <a:latin typeface="Trebuchet MS" pitchFamily="34" charset="0"/>
                </a:rPr>
                <a:t>arrastrándo</a:t>
              </a:r>
              <a:r>
                <a:rPr lang="es-ES" sz="3200" b="0" baseline="0" noProof="0" dirty="0" smtClean="0">
                  <a:solidFill>
                    <a:schemeClr val="bg1">
                      <a:lumMod val="75000"/>
                    </a:schemeClr>
                  </a:solidFill>
                  <a:latin typeface="Trebuchet MS" pitchFamily="34" charset="0"/>
                </a:rPr>
                <a:t> las imágenes dentro de la plantilla desde el escritorio, copiando y pegando o desde el menú INSERT &gt; PICTURES. Los logotipos obtenidos de sitios web son generalmente de baja calidad y la impresión no resulta satisfactoria. Haz zoom al 100% para ver como quedará el logotipo en el póster final antes de imprimirlo y realiza los ajustes necesarios para que sea correcto. </a:t>
              </a:r>
            </a:p>
            <a:p>
              <a:pPr algn="just"/>
              <a:endParaRPr lang="es-ES" sz="3200" b="0" spc="300" baseline="0" noProof="0" dirty="0" smtClean="0">
                <a:solidFill>
                  <a:schemeClr val="bg1">
                    <a:lumMod val="75000"/>
                  </a:schemeClr>
                </a:solidFill>
                <a:latin typeface="Trebuchet MS" pitchFamily="34" charset="0"/>
              </a:endParaRPr>
            </a:p>
            <a:p>
              <a:pPr algn="just"/>
              <a:r>
                <a:rPr lang="es-ES" sz="3200" b="1" spc="300" baseline="0" noProof="0" dirty="0" smtClean="0">
                  <a:solidFill>
                    <a:srgbClr val="FFC000"/>
                  </a:solidFill>
                  <a:latin typeface="Trebuchet MS" pitchFamily="34" charset="0"/>
                </a:rPr>
                <a:t>CONSEJO:</a:t>
              </a:r>
              <a:r>
                <a:rPr lang="es-ES" sz="3200" b="1" spc="0" baseline="0" noProof="0" dirty="0" smtClean="0">
                  <a:solidFill>
                    <a:srgbClr val="FFC000"/>
                  </a:solidFill>
                  <a:latin typeface="Trebuchet MS" pitchFamily="34" charset="0"/>
                </a:rPr>
                <a:t> </a:t>
              </a:r>
              <a:r>
                <a:rPr lang="es-ES" sz="3200" b="0" baseline="0" noProof="0" dirty="0" smtClean="0">
                  <a:solidFill>
                    <a:schemeClr val="bg1">
                      <a:lumMod val="75000"/>
                    </a:schemeClr>
                  </a:solidFill>
                  <a:latin typeface="Trebuchet MS" pitchFamily="34" charset="0"/>
                </a:rPr>
                <a:t>Consulta la calidad de la imagen del logotipo antes de incrustarlo.</a:t>
              </a:r>
            </a:p>
            <a:p>
              <a:pPr algn="just"/>
              <a:endParaRPr lang="es-ES" sz="3200" b="0" baseline="0" noProof="0" dirty="0" smtClean="0">
                <a:latin typeface="Trebuchet MS" pitchFamily="34" charset="0"/>
              </a:endParaRPr>
            </a:p>
            <a:p>
              <a:pPr algn="ctr"/>
              <a:r>
                <a:rPr lang="es-ES" sz="4000" b="1" baseline="0" noProof="0" dirty="0" smtClean="0">
                  <a:solidFill>
                    <a:srgbClr val="FFC000"/>
                  </a:solidFill>
                  <a:latin typeface="Trebuchet MS" pitchFamily="34" charset="0"/>
                </a:rPr>
                <a:t>Fotografías y Gráficos</a:t>
              </a:r>
            </a:p>
            <a:p>
              <a:pPr algn="just" defTabSz="977900"/>
              <a:r>
                <a:rPr lang="es-ES" sz="3200" b="0" baseline="0" noProof="0" dirty="0" smtClean="0">
                  <a:solidFill>
                    <a:schemeClr val="bg1">
                      <a:lumMod val="75000"/>
                    </a:schemeClr>
                  </a:solidFill>
                  <a:latin typeface="Trebuchet MS" pitchFamily="34" charset="0"/>
                </a:rPr>
                <a:t>Puedes añadir imágenes arrastrándolas dentro de la plantilla desde el escritorio, mediante las funciones copiar y pegar o desde el menú INSERT &gt; PICTURES. Ajusta el tamaño de las imágenes de forma proporcional presionando la tecla SHIFT y arrastrando desde las esquinas. Un póster con apariencia profesional no debería mostrar imágenes distorsionadas o desproporcionadas.</a:t>
              </a:r>
              <a:endParaRPr lang="es-ES" sz="3200" b="0" spc="0" baseline="0" noProof="0" dirty="0" smtClean="0">
                <a:solidFill>
                  <a:schemeClr val="bg1">
                    <a:lumMod val="75000"/>
                  </a:schemeClr>
                </a:solidFill>
                <a:latin typeface="Trebuchet MS" pitchFamily="34" charset="0"/>
              </a:endParaRPr>
            </a:p>
            <a:p>
              <a:pPr algn="just" defTabSz="977900"/>
              <a:endParaRPr lang="es-ES" sz="3200" b="0" baseline="0" noProof="0" dirty="0" smtClean="0">
                <a:latin typeface="Trebuchet MS" pitchFamily="34" charset="0"/>
              </a:endParaRPr>
            </a:p>
            <a:p>
              <a:pPr algn="just"/>
              <a:endParaRPr lang="es-ES" sz="3600" b="1" baseline="0" noProof="0" dirty="0" smtClean="0">
                <a:solidFill>
                  <a:srgbClr val="FFC000"/>
                </a:solidFill>
                <a:latin typeface="Trebuchet MS" pitchFamily="34" charset="0"/>
              </a:endParaRPr>
            </a:p>
            <a:p>
              <a:pPr algn="just"/>
              <a:endParaRPr lang="es-ES" sz="3600" b="1" baseline="0" noProof="0" dirty="0" smtClean="0">
                <a:solidFill>
                  <a:srgbClr val="FFC000"/>
                </a:solidFill>
                <a:latin typeface="Trebuchet MS" pitchFamily="34" charset="0"/>
              </a:endParaRPr>
            </a:p>
            <a:p>
              <a:pPr algn="just"/>
              <a:endParaRPr lang="es-ES" sz="3600" b="1" baseline="0" noProof="0" dirty="0" smtClean="0">
                <a:solidFill>
                  <a:srgbClr val="FFC000"/>
                </a:solidFill>
                <a:latin typeface="Trebuchet MS" pitchFamily="34" charset="0"/>
              </a:endParaRPr>
            </a:p>
            <a:p>
              <a:pPr algn="just"/>
              <a:endParaRPr lang="es-ES" sz="3600" b="1" baseline="0" noProof="0" dirty="0" smtClean="0">
                <a:solidFill>
                  <a:srgbClr val="FFC000"/>
                </a:solidFill>
                <a:latin typeface="Trebuchet MS" pitchFamily="34" charset="0"/>
              </a:endParaRPr>
            </a:p>
            <a:p>
              <a:pPr algn="just"/>
              <a:endParaRPr lang="es-ES" sz="3600" b="1" baseline="0" noProof="0" dirty="0" smtClean="0">
                <a:solidFill>
                  <a:srgbClr val="FFC000"/>
                </a:solidFill>
                <a:latin typeface="Trebuchet MS" pitchFamily="34" charset="0"/>
              </a:endParaRPr>
            </a:p>
            <a:p>
              <a:pPr algn="ctr"/>
              <a:r>
                <a:rPr lang="es-ES" sz="4000" b="1" baseline="0" noProof="0" dirty="0" smtClean="0">
                  <a:solidFill>
                    <a:srgbClr val="FFC000"/>
                  </a:solidFill>
                  <a:latin typeface="Trebuchet MS" pitchFamily="34" charset="0"/>
                </a:rPr>
                <a:t>Control de Calidad de la Imagen</a:t>
              </a:r>
            </a:p>
            <a:p>
              <a:pPr lvl="0" algn="just" defTabSz="977900"/>
              <a:r>
                <a:rPr lang="es-ES" sz="3200" b="0" baseline="0" noProof="0" dirty="0" smtClean="0">
                  <a:solidFill>
                    <a:schemeClr val="bg1">
                      <a:lumMod val="75000"/>
                    </a:schemeClr>
                  </a:solidFill>
                  <a:latin typeface="Trebuchet MS" pitchFamily="34" charset="0"/>
                </a:rPr>
                <a:t>Haz zoom al 100% y comprueba la calidad de las imágenes antes de imprimirlas. Si se ven con claridad entonces la impresión será buena.</a:t>
              </a:r>
              <a:endParaRPr lang="es-ES" sz="3600" b="0" noProof="0" dirty="0" smtClean="0">
                <a:latin typeface="Trebuchet MS" pitchFamily="34" charset="0"/>
              </a:endParaRPr>
            </a:p>
          </p:txBody>
        </p:sp>
        <p:cxnSp>
          <p:nvCxnSpPr>
            <p:cNvPr id="17" name="Straight Connector 37"/>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8" name="Picture 38"/>
            <p:cNvPicPr>
              <a:picLocks noChangeAspect="1"/>
            </p:cNvPicPr>
            <p:nvPr userDrawn="1"/>
          </p:nvPicPr>
          <p:blipFill>
            <a:blip r:embed="rId3"/>
            <a:stretch>
              <a:fillRect/>
            </a:stretch>
          </p:blipFill>
          <p:spPr>
            <a:xfrm>
              <a:off x="-10873868" y="10831087"/>
              <a:ext cx="1597666" cy="1201935"/>
            </a:xfrm>
            <a:prstGeom prst="rect">
              <a:avLst/>
            </a:prstGeom>
          </p:spPr>
        </p:pic>
        <p:pic>
          <p:nvPicPr>
            <p:cNvPr id="19" name="Picture 39"/>
            <p:cNvPicPr>
              <a:picLocks noChangeAspect="1"/>
            </p:cNvPicPr>
            <p:nvPr userDrawn="1"/>
          </p:nvPicPr>
          <p:blipFill>
            <a:blip r:embed="rId4"/>
            <a:stretch>
              <a:fillRect/>
            </a:stretch>
          </p:blipFill>
          <p:spPr>
            <a:xfrm>
              <a:off x="-10732765" y="18551793"/>
              <a:ext cx="9986808" cy="1053596"/>
            </a:xfrm>
            <a:prstGeom prst="rect">
              <a:avLst/>
            </a:prstGeom>
          </p:spPr>
        </p:pic>
        <p:grpSp>
          <p:nvGrpSpPr>
            <p:cNvPr id="20" name="Group 40"/>
            <p:cNvGrpSpPr/>
            <p:nvPr userDrawn="1"/>
          </p:nvGrpSpPr>
          <p:grpSpPr>
            <a:xfrm>
              <a:off x="-9744993" y="29896193"/>
              <a:ext cx="7531182" cy="2202641"/>
              <a:chOff x="-4470427" y="13936493"/>
              <a:chExt cx="3470785" cy="1011985"/>
            </a:xfrm>
          </p:grpSpPr>
          <p:grpSp>
            <p:nvGrpSpPr>
              <p:cNvPr id="26" name="Group 48"/>
              <p:cNvGrpSpPr/>
              <p:nvPr userDrawn="1"/>
            </p:nvGrpSpPr>
            <p:grpSpPr>
              <a:xfrm>
                <a:off x="-2783494" y="13980722"/>
                <a:ext cx="624430" cy="898925"/>
                <a:chOff x="-3958697" y="15301547"/>
                <a:chExt cx="779337" cy="1288154"/>
              </a:xfrm>
            </p:grpSpPr>
            <p:pic>
              <p:nvPicPr>
                <p:cNvPr id="32" name="Picture 69"/>
                <p:cNvPicPr>
                  <a:picLocks noChangeAspect="1"/>
                </p:cNvPicPr>
                <p:nvPr userDrawn="1"/>
              </p:nvPicPr>
              <p:blipFill>
                <a:blip r:embed="rId5"/>
                <a:stretch>
                  <a:fillRect/>
                </a:stretch>
              </p:blipFill>
              <p:spPr>
                <a:xfrm>
                  <a:off x="-3948161" y="15301547"/>
                  <a:ext cx="768801" cy="1090857"/>
                </a:xfrm>
                <a:prstGeom prst="rect">
                  <a:avLst/>
                </a:prstGeom>
              </p:spPr>
            </p:pic>
            <p:sp>
              <p:nvSpPr>
                <p:cNvPr id="33" name="TextBox 70"/>
                <p:cNvSpPr txBox="1"/>
                <p:nvPr userDrawn="1"/>
              </p:nvSpPr>
              <p:spPr>
                <a:xfrm>
                  <a:off x="-3958697" y="16298292"/>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27" name="Group 64"/>
              <p:cNvGrpSpPr/>
              <p:nvPr userDrawn="1"/>
            </p:nvGrpSpPr>
            <p:grpSpPr>
              <a:xfrm>
                <a:off x="-2033159" y="13980778"/>
                <a:ext cx="1033517" cy="898917"/>
                <a:chOff x="-2921738" y="15212660"/>
                <a:chExt cx="1420279" cy="1235305"/>
              </a:xfrm>
            </p:grpSpPr>
            <p:pic>
              <p:nvPicPr>
                <p:cNvPr id="30" name="Picture 67"/>
                <p:cNvPicPr>
                  <a:picLocks noChangeAspect="1"/>
                </p:cNvPicPr>
                <p:nvPr userDrawn="1"/>
              </p:nvPicPr>
              <p:blipFill>
                <a:blip r:embed="rId5"/>
                <a:stretch>
                  <a:fillRect/>
                </a:stretch>
              </p:blipFill>
              <p:spPr>
                <a:xfrm>
                  <a:off x="-2921738" y="15212660"/>
                  <a:ext cx="1420279" cy="1029694"/>
                </a:xfrm>
                <a:prstGeom prst="rect">
                  <a:avLst/>
                </a:prstGeom>
              </p:spPr>
            </p:pic>
            <p:sp>
              <p:nvSpPr>
                <p:cNvPr id="31" name="TextBox 68"/>
                <p:cNvSpPr txBox="1"/>
                <p:nvPr userDrawn="1"/>
              </p:nvSpPr>
              <p:spPr>
                <a:xfrm>
                  <a:off x="-2918991" y="16168509"/>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28" name="Picture 65"/>
              <p:cNvPicPr>
                <a:picLocks noChangeAspect="1"/>
              </p:cNvPicPr>
              <p:nvPr userDrawn="1"/>
            </p:nvPicPr>
            <p:blipFill>
              <a:blip r:embed="rId6"/>
              <a:stretch>
                <a:fillRect/>
              </a:stretch>
            </p:blipFill>
            <p:spPr>
              <a:xfrm>
                <a:off x="-4470427" y="13936493"/>
                <a:ext cx="1098742" cy="847761"/>
              </a:xfrm>
              <a:prstGeom prst="rect">
                <a:avLst/>
              </a:prstGeom>
            </p:spPr>
          </p:pic>
          <p:sp>
            <p:nvSpPr>
              <p:cNvPr id="29" name="TextBox 66"/>
              <p:cNvSpPr txBox="1"/>
              <p:nvPr userDrawn="1"/>
            </p:nvSpPr>
            <p:spPr>
              <a:xfrm>
                <a:off x="-4440600" y="146232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21" name="Group 41"/>
            <p:cNvGrpSpPr/>
            <p:nvPr userDrawn="1"/>
          </p:nvGrpSpPr>
          <p:grpSpPr>
            <a:xfrm>
              <a:off x="-10573702" y="34620902"/>
              <a:ext cx="9344084" cy="3106661"/>
              <a:chOff x="-4835604" y="15890236"/>
              <a:chExt cx="4306270" cy="1427329"/>
            </a:xfrm>
          </p:grpSpPr>
          <p:graphicFrame>
            <p:nvGraphicFramePr>
              <p:cNvPr id="22" name="Object 42"/>
              <p:cNvGraphicFramePr>
                <a:graphicFrameLocks noChangeAspect="1"/>
              </p:cNvGraphicFramePr>
              <p:nvPr userDrawn="1">
                <p:extLst>
                  <p:ext uri="{D42A27DB-BD31-4B8C-83A1-F6EECF244321}">
                    <p14:modId xmlns:p14="http://schemas.microsoft.com/office/powerpoint/2010/main" val="3639148422"/>
                  </p:ext>
                </p:extLst>
              </p:nvPr>
            </p:nvGraphicFramePr>
            <p:xfrm>
              <a:off x="-4649322" y="16037841"/>
              <a:ext cx="1828800" cy="1117600"/>
            </p:xfrm>
            <a:graphic>
              <a:graphicData uri="http://schemas.openxmlformats.org/presentationml/2006/ole">
                <mc:AlternateContent xmlns:mc="http://schemas.openxmlformats.org/markup-compatibility/2006">
                  <mc:Choice xmlns:v="urn:schemas-microsoft-com:vml" Requires="v">
                    <p:oleObj spid="_x0000_s2086" name="Image" r:id="rId7" imgW="1828440" imgH="1117440" progId="Photoshop.Image.13">
                      <p:embed/>
                    </p:oleObj>
                  </mc:Choice>
                  <mc:Fallback>
                    <p:oleObj name="Image" r:id="rId7" imgW="1828440" imgH="1117440" progId="Photoshop.Image.13">
                      <p:embed/>
                      <p:pic>
                        <p:nvPicPr>
                          <p:cNvPr id="0" name=""/>
                          <p:cNvPicPr/>
                          <p:nvPr/>
                        </p:nvPicPr>
                        <p:blipFill>
                          <a:blip r:embed="rId8"/>
                          <a:stretch>
                            <a:fillRect/>
                          </a:stretch>
                        </p:blipFill>
                        <p:spPr>
                          <a:xfrm>
                            <a:off x="-4649322" y="16037841"/>
                            <a:ext cx="1828800" cy="1117600"/>
                          </a:xfrm>
                          <a:prstGeom prst="rect">
                            <a:avLst/>
                          </a:prstGeom>
                        </p:spPr>
                      </p:pic>
                    </p:oleObj>
                  </mc:Fallback>
                </mc:AlternateContent>
              </a:graphicData>
            </a:graphic>
          </p:graphicFrame>
          <p:graphicFrame>
            <p:nvGraphicFramePr>
              <p:cNvPr id="23" name="Object 43"/>
              <p:cNvGraphicFramePr>
                <a:graphicFrameLocks noChangeAspect="1"/>
              </p:cNvGraphicFramePr>
              <p:nvPr userDrawn="1">
                <p:extLst>
                  <p:ext uri="{D42A27DB-BD31-4B8C-83A1-F6EECF244321}">
                    <p14:modId xmlns:p14="http://schemas.microsoft.com/office/powerpoint/2010/main" val="3093811898"/>
                  </p:ext>
                </p:extLst>
              </p:nvPr>
            </p:nvGraphicFramePr>
            <p:xfrm>
              <a:off x="-2572617" y="16041535"/>
              <a:ext cx="1828800" cy="1117600"/>
            </p:xfrm>
            <a:graphic>
              <a:graphicData uri="http://schemas.openxmlformats.org/presentationml/2006/ole">
                <mc:AlternateContent xmlns:mc="http://schemas.openxmlformats.org/markup-compatibility/2006">
                  <mc:Choice xmlns:v="urn:schemas-microsoft-com:vml" Requires="v">
                    <p:oleObj spid="_x0000_s2087" name="Image" r:id="rId9" imgW="1828440" imgH="1117440" progId="Photoshop.Image.13">
                      <p:embed/>
                    </p:oleObj>
                  </mc:Choice>
                  <mc:Fallback>
                    <p:oleObj name="Image" r:id="rId9" imgW="1828440" imgH="1117440" progId="Photoshop.Image.13">
                      <p:embed/>
                      <p:pic>
                        <p:nvPicPr>
                          <p:cNvPr id="0" name=""/>
                          <p:cNvPicPr/>
                          <p:nvPr/>
                        </p:nvPicPr>
                        <p:blipFill>
                          <a:blip r:embed="rId10"/>
                          <a:stretch>
                            <a:fillRect/>
                          </a:stretch>
                        </p:blipFill>
                        <p:spPr>
                          <a:xfrm>
                            <a:off x="-2572617" y="16041535"/>
                            <a:ext cx="1828800" cy="1117600"/>
                          </a:xfrm>
                          <a:prstGeom prst="rect">
                            <a:avLst/>
                          </a:prstGeom>
                        </p:spPr>
                      </p:pic>
                    </p:oleObj>
                  </mc:Fallback>
                </mc:AlternateContent>
              </a:graphicData>
            </a:graphic>
          </p:graphicFrame>
          <p:sp>
            <p:nvSpPr>
              <p:cNvPr id="24" name="TextBox 45"/>
              <p:cNvSpPr txBox="1"/>
              <p:nvPr userDrawn="1"/>
            </p:nvSpPr>
            <p:spPr>
              <a:xfrm rot="16200000">
                <a:off x="-5452652" y="16534781"/>
                <a:ext cx="1399831" cy="165735"/>
              </a:xfrm>
              <a:prstGeom prst="rect">
                <a:avLst/>
              </a:prstGeom>
              <a:noFill/>
            </p:spPr>
            <p:txBody>
              <a:bodyPr wrap="square" lIns="91440" tIns="91440" rIns="91440" bIns="0" rtlCol="0">
                <a:spAutoFit/>
              </a:bodyPr>
              <a:lstStyle/>
              <a:p>
                <a:pPr algn="ctr"/>
                <a:r>
                  <a:rPr lang="en-US" sz="2000" dirty="0" smtClean="0">
                    <a:solidFill>
                      <a:srgbClr val="92D050"/>
                    </a:solidFill>
                  </a:rPr>
                  <a:t>Buena</a:t>
                </a:r>
                <a:r>
                  <a:rPr lang="en-US" sz="2000" baseline="0" dirty="0" smtClean="0">
                    <a:solidFill>
                      <a:srgbClr val="92D050"/>
                    </a:solidFill>
                  </a:rPr>
                  <a:t> </a:t>
                </a:r>
                <a:r>
                  <a:rPr lang="en-US" sz="2000" baseline="0" dirty="0" err="1" smtClean="0">
                    <a:solidFill>
                      <a:schemeClr val="bg1"/>
                    </a:solidFill>
                  </a:rPr>
                  <a:t>calidad</a:t>
                </a:r>
                <a:r>
                  <a:rPr lang="en-US" sz="2000" baseline="0" dirty="0" smtClean="0">
                    <a:solidFill>
                      <a:schemeClr val="bg1"/>
                    </a:solidFill>
                  </a:rPr>
                  <a:t> de </a:t>
                </a:r>
                <a:r>
                  <a:rPr lang="en-US" sz="2000" baseline="0" dirty="0" err="1" smtClean="0">
                    <a:solidFill>
                      <a:schemeClr val="bg1"/>
                    </a:solidFill>
                  </a:rPr>
                  <a:t>impresión</a:t>
                </a:r>
                <a:endParaRPr lang="en-US" sz="2000" dirty="0">
                  <a:solidFill>
                    <a:schemeClr val="bg1"/>
                  </a:solidFill>
                </a:endParaRPr>
              </a:p>
            </p:txBody>
          </p:sp>
          <p:sp>
            <p:nvSpPr>
              <p:cNvPr id="25" name="TextBox 46"/>
              <p:cNvSpPr txBox="1"/>
              <p:nvPr userDrawn="1"/>
            </p:nvSpPr>
            <p:spPr>
              <a:xfrm rot="16200000">
                <a:off x="-1325866" y="16521033"/>
                <a:ext cx="1427329" cy="165735"/>
              </a:xfrm>
              <a:prstGeom prst="rect">
                <a:avLst/>
              </a:prstGeom>
              <a:noFill/>
            </p:spPr>
            <p:txBody>
              <a:bodyPr wrap="square" lIns="91440" tIns="91440" rIns="91440" bIns="0" rtlCol="0">
                <a:spAutoFit/>
              </a:bodyPr>
              <a:lstStyle/>
              <a:p>
                <a:pPr algn="ctr"/>
                <a:r>
                  <a:rPr lang="en-US" sz="2000" dirty="0" smtClean="0">
                    <a:solidFill>
                      <a:srgbClr val="FF0000"/>
                    </a:solidFill>
                  </a:rPr>
                  <a:t>Mala </a:t>
                </a:r>
                <a:r>
                  <a:rPr lang="en-US" sz="2000" dirty="0" err="1" smtClean="0">
                    <a:solidFill>
                      <a:schemeClr val="bg1"/>
                    </a:solidFill>
                  </a:rPr>
                  <a:t>calidad</a:t>
                </a:r>
                <a:r>
                  <a:rPr lang="en-US" sz="2000" dirty="0" smtClean="0">
                    <a:solidFill>
                      <a:schemeClr val="bg1"/>
                    </a:solidFill>
                  </a:rPr>
                  <a:t> de </a:t>
                </a:r>
                <a:r>
                  <a:rPr lang="en-US" sz="2000" dirty="0" err="1" smtClean="0">
                    <a:solidFill>
                      <a:schemeClr val="bg1"/>
                    </a:solidFill>
                  </a:rPr>
                  <a:t>impresión</a:t>
                </a:r>
                <a:endParaRPr lang="en-US" sz="2000" dirty="0">
                  <a:solidFill>
                    <a:schemeClr val="bg1"/>
                  </a:solidFill>
                </a:endParaRPr>
              </a:p>
            </p:txBody>
          </p:sp>
        </p:grpSp>
      </p:grpSp>
      <p:grpSp>
        <p:nvGrpSpPr>
          <p:cNvPr id="34" name="Group 81"/>
          <p:cNvGrpSpPr/>
          <p:nvPr userDrawn="1"/>
        </p:nvGrpSpPr>
        <p:grpSpPr>
          <a:xfrm>
            <a:off x="30676632" y="0"/>
            <a:ext cx="12284832" cy="42803763"/>
            <a:chOff x="44157839" y="-55065"/>
            <a:chExt cx="11062139" cy="38543561"/>
          </a:xfrm>
        </p:grpSpPr>
        <p:sp>
          <p:nvSpPr>
            <p:cNvPr id="35" name="Rectangle 82"/>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s-ES" sz="4800" b="1" spc="600" dirty="0" smtClean="0">
                  <a:solidFill>
                    <a:schemeClr val="bg1"/>
                  </a:solidFill>
                  <a:latin typeface="Trebuchet MS" pitchFamily="34" charset="0"/>
                </a:rPr>
                <a:t>COMIENZO RÁPIDO (cont.)</a:t>
              </a:r>
            </a:p>
            <a:p>
              <a:pPr algn="ctr"/>
              <a:endParaRPr lang="es-ES" sz="4800" b="1" spc="600" dirty="0" smtClean="0">
                <a:solidFill>
                  <a:schemeClr val="bg1"/>
                </a:solidFill>
                <a:latin typeface="Trebuchet MS" pitchFamily="34" charset="0"/>
              </a:endParaRPr>
            </a:p>
            <a:p>
              <a:pPr algn="ctr"/>
              <a:r>
                <a:rPr lang="es-ES" sz="4000" b="1" baseline="0" dirty="0" smtClean="0">
                  <a:solidFill>
                    <a:srgbClr val="FFC000"/>
                  </a:solidFill>
                  <a:latin typeface="Trebuchet MS" pitchFamily="34" charset="0"/>
                </a:rPr>
                <a:t>Como cambiar el color del tema de la plantilla</a:t>
              </a:r>
            </a:p>
            <a:p>
              <a:pPr marL="0" marR="0" lvl="2" indent="0" algn="just" defTabSz="114300" rtl="0" eaLnBrk="1" fontAlgn="auto" latinLnBrk="0" hangingPunct="1">
                <a:lnSpc>
                  <a:spcPct val="100000"/>
                </a:lnSpc>
                <a:spcBef>
                  <a:spcPts val="0"/>
                </a:spcBef>
                <a:spcAft>
                  <a:spcPts val="0"/>
                </a:spcAft>
                <a:buClrTx/>
                <a:buSzTx/>
                <a:buFontTx/>
                <a:buNone/>
                <a:tabLst/>
                <a:defRPr/>
              </a:pPr>
              <a:r>
                <a:rPr lang="es-ES" sz="3200" b="0" baseline="0" dirty="0" smtClean="0">
                  <a:solidFill>
                    <a:schemeClr val="bg1">
                      <a:lumMod val="75000"/>
                    </a:schemeClr>
                  </a:solidFill>
                  <a:latin typeface="Trebuchet MS" pitchFamily="34" charset="0"/>
                </a:rPr>
                <a:t>Puedes cambiar fácilmente el color del tema de la plantilla de diseño de tu póster desde el menú de DISEÑO, haciendo clic en COLORES, y eligiendo el color del tema que te guste. También puedes crear tu propio tema de colores</a:t>
              </a:r>
              <a:r>
                <a:rPr lang="es-ES" sz="3200" b="0" spc="0" baseline="0" dirty="0" smtClean="0">
                  <a:solidFill>
                    <a:schemeClr val="bg1">
                      <a:lumMod val="75000"/>
                    </a:schemeClr>
                  </a:solidFill>
                  <a:latin typeface="Trebuchet MS" pitchFamily="34" charset="0"/>
                </a:rPr>
                <a:t>.</a:t>
              </a:r>
            </a:p>
            <a:p>
              <a:pPr marL="0" marR="0" lvl="2" indent="0" algn="just" defTabSz="114300" rtl="0" eaLnBrk="1" fontAlgn="auto" latinLnBrk="0" hangingPunct="1">
                <a:lnSpc>
                  <a:spcPct val="100000"/>
                </a:lnSpc>
                <a:spcBef>
                  <a:spcPts val="0"/>
                </a:spcBef>
                <a:spcAft>
                  <a:spcPts val="0"/>
                </a:spcAft>
                <a:buClrTx/>
                <a:buSzTx/>
                <a:buFontTx/>
                <a:buNone/>
                <a:tabLst/>
                <a:defRPr/>
              </a:pPr>
              <a:endParaRPr lang="es-ES" sz="3200" b="0" baseline="0" dirty="0" smtClean="0">
                <a:solidFill>
                  <a:schemeClr val="bg1">
                    <a:lumMod val="75000"/>
                  </a:schemeClr>
                </a:solidFill>
                <a:latin typeface="Trebuchet MS" pitchFamily="34" charset="0"/>
              </a:endParaRPr>
            </a:p>
            <a:p>
              <a:pPr marL="0" indent="0" algn="just" defTabSz="114300"/>
              <a:endParaRPr lang="es-ES" sz="3200" b="0" baseline="0" dirty="0" smtClean="0">
                <a:solidFill>
                  <a:schemeClr val="bg1">
                    <a:lumMod val="75000"/>
                  </a:schemeClr>
                </a:solidFill>
                <a:latin typeface="Trebuchet MS" pitchFamily="34" charset="0"/>
              </a:endParaRPr>
            </a:p>
            <a:p>
              <a:pPr marL="0" indent="0" algn="just" defTabSz="114300"/>
              <a:endParaRPr lang="es-ES" sz="3200" b="0" baseline="0" dirty="0" smtClean="0">
                <a:solidFill>
                  <a:schemeClr val="bg1">
                    <a:lumMod val="75000"/>
                  </a:schemeClr>
                </a:solidFill>
                <a:latin typeface="Trebuchet MS" pitchFamily="34" charset="0"/>
              </a:endParaRPr>
            </a:p>
            <a:p>
              <a:pPr marL="0" indent="0" algn="just" defTabSz="114300"/>
              <a:endParaRPr lang="es-ES" sz="3200" b="0" baseline="0" dirty="0" smtClean="0">
                <a:solidFill>
                  <a:schemeClr val="bg1">
                    <a:lumMod val="75000"/>
                  </a:schemeClr>
                </a:solidFill>
                <a:latin typeface="Trebuchet MS" pitchFamily="34" charset="0"/>
              </a:endParaRPr>
            </a:p>
            <a:p>
              <a:pPr marL="0" indent="0" algn="just" defTabSz="114300"/>
              <a:endParaRPr lang="es-ES" sz="3200" b="0" baseline="0" dirty="0" smtClean="0">
                <a:solidFill>
                  <a:schemeClr val="bg1">
                    <a:lumMod val="75000"/>
                  </a:schemeClr>
                </a:solidFill>
                <a:latin typeface="Trebuchet MS" pitchFamily="34" charset="0"/>
              </a:endParaRPr>
            </a:p>
            <a:p>
              <a:pPr marL="0" indent="0" algn="just" defTabSz="114300"/>
              <a:endParaRPr lang="es-ES" sz="3200" b="0" baseline="0" dirty="0" smtClean="0">
                <a:solidFill>
                  <a:schemeClr val="bg1">
                    <a:lumMod val="75000"/>
                  </a:schemeClr>
                </a:solidFill>
                <a:latin typeface="Trebuchet MS" pitchFamily="34" charset="0"/>
              </a:endParaRPr>
            </a:p>
            <a:p>
              <a:pPr marL="0" indent="0" algn="just" defTabSz="114300"/>
              <a:endParaRPr lang="es-ES" sz="3200" b="0" baseline="0" dirty="0" smtClean="0">
                <a:solidFill>
                  <a:schemeClr val="bg1">
                    <a:lumMod val="75000"/>
                  </a:schemeClr>
                </a:solidFill>
                <a:latin typeface="Trebuchet MS" pitchFamily="34" charset="0"/>
              </a:endParaRPr>
            </a:p>
            <a:p>
              <a:pPr marL="0" indent="0" algn="just" defTabSz="114300"/>
              <a:r>
                <a:rPr lang="es-ES" sz="3200" b="0" baseline="0" dirty="0" smtClean="0">
                  <a:solidFill>
                    <a:schemeClr val="bg1">
                      <a:lumMod val="75000"/>
                    </a:schemeClr>
                  </a:solidFill>
                  <a:latin typeface="Trebuchet MS" pitchFamily="34" charset="0"/>
                </a:rPr>
                <a:t>Puedes ajustar de forma manual el color de fondo desde el menú VISTA &gt; COLOR o haciendo clic con el botón derecho del ratón en el fondo.</a:t>
              </a:r>
            </a:p>
            <a:p>
              <a:pPr marL="0" indent="0" algn="just" defTabSz="114300"/>
              <a:endParaRPr lang="es-ES" sz="3200" b="0" baseline="0" dirty="0" smtClean="0">
                <a:solidFill>
                  <a:schemeClr val="bg1">
                    <a:lumMod val="75000"/>
                  </a:schemeClr>
                </a:solidFill>
                <a:latin typeface="Trebuchet MS" pitchFamily="34" charset="0"/>
              </a:endParaRPr>
            </a:p>
            <a:p>
              <a:pPr marL="0" indent="0" algn="just" defTabSz="114300"/>
              <a:endParaRPr lang="es-ES" sz="3200" b="0" baseline="0" dirty="0" smtClean="0">
                <a:solidFill>
                  <a:schemeClr val="bg1">
                    <a:lumMod val="75000"/>
                  </a:schemeClr>
                </a:solidFill>
                <a:latin typeface="Trebuchet MS" pitchFamily="34" charset="0"/>
              </a:endParaRPr>
            </a:p>
            <a:p>
              <a:pPr algn="ctr"/>
              <a:r>
                <a:rPr lang="es-ES" sz="4000" b="1" baseline="0" dirty="0" smtClean="0">
                  <a:solidFill>
                    <a:srgbClr val="FFC000"/>
                  </a:solidFill>
                  <a:latin typeface="Trebuchet MS" pitchFamily="34" charset="0"/>
                </a:rPr>
                <a:t>Como añadir texto</a:t>
              </a:r>
            </a:p>
            <a:p>
              <a:pPr marL="3429000" lvl="2" indent="0" algn="just" defTabSz="114300"/>
              <a:r>
                <a:rPr lang="es-ES" sz="3200" b="0" baseline="0" dirty="0" smtClean="0">
                  <a:solidFill>
                    <a:schemeClr val="bg1">
                      <a:lumMod val="75000"/>
                    </a:schemeClr>
                  </a:solidFill>
                  <a:latin typeface="Trebuchet MS" pitchFamily="34" charset="0"/>
                </a:rPr>
                <a:t>La plantilla viene con un número definido de cuadros de texto predeterminados para las cabeceras y los bloques de texto. Puedes añadir los bloques de cabeceras y texto que necesites copiando y pegando los ya existentes o añadiendo nuevos desde el menú INICIO. </a:t>
              </a:r>
            </a:p>
            <a:p>
              <a:pPr marL="3429000" lvl="2" indent="0" algn="just" defTabSz="114300"/>
              <a:endParaRPr lang="es-ES" sz="3200" b="0" baseline="0" dirty="0" smtClean="0">
                <a:solidFill>
                  <a:schemeClr val="bg1">
                    <a:lumMod val="75000"/>
                  </a:schemeClr>
                </a:solidFill>
                <a:latin typeface="Trebuchet MS" pitchFamily="34" charset="0"/>
              </a:endParaRPr>
            </a:p>
            <a:p>
              <a:pPr marL="1518341" lvl="2" indent="0" algn="just" defTabSz="114300"/>
              <a:endParaRPr lang="es-E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s-ES" sz="3200" b="0" baseline="0" dirty="0" smtClean="0">
                  <a:solidFill>
                    <a:schemeClr val="bg1">
                      <a:lumMod val="75000"/>
                    </a:schemeClr>
                  </a:solidFill>
                  <a:latin typeface="Trebuchet MS" pitchFamily="34" charset="0"/>
                </a:rPr>
                <a:t> </a:t>
              </a:r>
              <a:r>
                <a:rPr kumimoji="0" lang="es-ES" sz="4000" b="1" i="0" u="none" strike="noStrike" kern="1200" cap="none" spc="0" normalizeH="0" baseline="0" noProof="0" dirty="0" smtClean="0">
                  <a:ln>
                    <a:noFill/>
                  </a:ln>
                  <a:solidFill>
                    <a:srgbClr val="FFC000"/>
                  </a:solidFill>
                  <a:effectLst/>
                  <a:uLnTx/>
                  <a:uFillTx/>
                  <a:latin typeface="Trebuchet MS" pitchFamily="34" charset="0"/>
                </a:rPr>
                <a:t>Tamaño del Texto</a:t>
              </a:r>
            </a:p>
            <a:p>
              <a:pPr marL="0" marR="0" lvl="0" indent="0" algn="just" defTabSz="114300" rtl="0" eaLnBrk="1" fontAlgn="auto" latinLnBrk="0" hangingPunct="1">
                <a:lnSpc>
                  <a:spcPct val="100000"/>
                </a:lnSpc>
                <a:spcBef>
                  <a:spcPts val="0"/>
                </a:spcBef>
                <a:spcAft>
                  <a:spcPts val="0"/>
                </a:spcAft>
                <a:buClrTx/>
                <a:buSzTx/>
                <a:buFontTx/>
                <a:buNone/>
                <a:tabLst/>
                <a:defRPr/>
              </a:pP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Ajusta el tamaño del texto en función del contenido que quieras presentar. La plantilla predefinida proporciona un tamaño ajustado para utilizarse como referencia. </a:t>
              </a:r>
              <a:b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s-ES" sz="3200" b="0" i="0" u="none" strike="noStrike" kern="1200" cap="none" spc="0" normalizeH="0" baseline="0" noProof="0" dirty="0" err="1" smtClean="0">
                  <a:ln>
                    <a:noFill/>
                  </a:ln>
                  <a:solidFill>
                    <a:prstClr val="white">
                      <a:lumMod val="75000"/>
                    </a:prstClr>
                  </a:solidFill>
                  <a:effectLst/>
                  <a:uLnTx/>
                  <a:uFillTx/>
                  <a:latin typeface="Trebuchet MS" pitchFamily="34" charset="0"/>
                </a:rPr>
                <a:t>The</a:t>
              </a: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 default </a:t>
              </a:r>
              <a:r>
                <a:rPr kumimoji="0" lang="es-ES" sz="3200" b="0" i="0" u="none" strike="noStrike" kern="1200" cap="none" spc="0" normalizeH="0" baseline="0" noProof="0" dirty="0" err="1" smtClean="0">
                  <a:ln>
                    <a:noFill/>
                  </a:ln>
                  <a:solidFill>
                    <a:prstClr val="white">
                      <a:lumMod val="75000"/>
                    </a:prstClr>
                  </a:solidFill>
                  <a:effectLst/>
                  <a:uLnTx/>
                  <a:uFillTx/>
                  <a:latin typeface="Trebuchet MS" pitchFamily="34" charset="0"/>
                </a:rPr>
                <a:t>template</a:t>
              </a: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 </a:t>
              </a:r>
              <a:r>
                <a:rPr kumimoji="0" lang="es-ES" sz="3200" b="0" i="0" u="none" strike="noStrike" kern="1200" cap="none" spc="0" normalizeH="0" baseline="0" noProof="0" dirty="0" err="1" smtClean="0">
                  <a:ln>
                    <a:noFill/>
                  </a:ln>
                  <a:solidFill>
                    <a:prstClr val="white">
                      <a:lumMod val="75000"/>
                    </a:prstClr>
                  </a:solidFill>
                  <a:effectLst/>
                  <a:uLnTx/>
                  <a:uFillTx/>
                  <a:latin typeface="Trebuchet MS" pitchFamily="34" charset="0"/>
                </a:rPr>
                <a:t>text</a:t>
              </a: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 </a:t>
              </a:r>
              <a:r>
                <a:rPr kumimoji="0" lang="es-ES" sz="3200" b="0" i="0" u="none" strike="noStrike" kern="1200" cap="none" spc="0" normalizeH="0" baseline="0" noProof="0" dirty="0" err="1" smtClean="0">
                  <a:ln>
                    <a:noFill/>
                  </a:ln>
                  <a:solidFill>
                    <a:prstClr val="white">
                      <a:lumMod val="75000"/>
                    </a:prstClr>
                  </a:solidFill>
                  <a:effectLst/>
                  <a:uLnTx/>
                  <a:uFillTx/>
                  <a:latin typeface="Trebuchet MS" pitchFamily="34" charset="0"/>
                </a:rPr>
                <a:t>offers</a:t>
              </a: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 a </a:t>
              </a:r>
              <a:r>
                <a:rPr kumimoji="0" lang="es-ES" sz="3200" b="0" i="0" u="none" strike="noStrike" kern="1200" cap="none" spc="0" normalizeH="0" baseline="0" noProof="0" dirty="0" err="1" smtClean="0">
                  <a:ln>
                    <a:noFill/>
                  </a:ln>
                  <a:solidFill>
                    <a:prstClr val="white">
                      <a:lumMod val="75000"/>
                    </a:prstClr>
                  </a:solidFill>
                  <a:effectLst/>
                  <a:uLnTx/>
                  <a:uFillTx/>
                  <a:latin typeface="Trebuchet MS" pitchFamily="34" charset="0"/>
                </a:rPr>
                <a:t>good</a:t>
              </a: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 </a:t>
              </a:r>
              <a:r>
                <a:rPr kumimoji="0" lang="es-ES" sz="3200" b="0" i="0" u="none" strike="noStrike" kern="1200" cap="none" spc="0" normalizeH="0" baseline="0" noProof="0" dirty="0" err="1" smtClean="0">
                  <a:ln>
                    <a:noFill/>
                  </a:ln>
                  <a:solidFill>
                    <a:prstClr val="white">
                      <a:lumMod val="75000"/>
                    </a:prstClr>
                  </a:solidFill>
                  <a:effectLst/>
                  <a:uLnTx/>
                  <a:uFillTx/>
                  <a:latin typeface="Trebuchet MS" pitchFamily="34" charset="0"/>
                </a:rPr>
                <a:t>starting</a:t>
              </a: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 </a:t>
              </a:r>
              <a:r>
                <a:rPr kumimoji="0" lang="es-ES" sz="3200" b="0" i="0" u="none" strike="noStrike" kern="1200" cap="none" spc="0" normalizeH="0" baseline="0" noProof="0" dirty="0" err="1" smtClean="0">
                  <a:ln>
                    <a:noFill/>
                  </a:ln>
                  <a:solidFill>
                    <a:prstClr val="white">
                      <a:lumMod val="75000"/>
                    </a:prstClr>
                  </a:solidFill>
                  <a:effectLst/>
                  <a:uLnTx/>
                  <a:uFillTx/>
                  <a:latin typeface="Trebuchet MS" pitchFamily="34" charset="0"/>
                </a:rPr>
                <a:t>point</a:t>
              </a: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 Ten en cuenta que el texto debe ser legible a la vez que no demasiado grande.</a:t>
              </a:r>
            </a:p>
            <a:p>
              <a:pPr marL="0" marR="0" lvl="0" indent="0" algn="just" defTabSz="114300" rtl="0" eaLnBrk="1" fontAlgn="auto" latinLnBrk="0" hangingPunct="1">
                <a:lnSpc>
                  <a:spcPct val="100000"/>
                </a:lnSpc>
                <a:spcBef>
                  <a:spcPts val="0"/>
                </a:spcBef>
                <a:spcAft>
                  <a:spcPts val="0"/>
                </a:spcAft>
                <a:buClrTx/>
                <a:buSzTx/>
                <a:buFontTx/>
                <a:buNone/>
                <a:tabLst/>
                <a:defRPr/>
              </a:pPr>
              <a:endParaRPr lang="es-ES" sz="3200" b="0" baseline="0" dirty="0" smtClean="0">
                <a:solidFill>
                  <a:schemeClr val="bg1">
                    <a:lumMod val="75000"/>
                  </a:schemeClr>
                </a:solidFill>
                <a:latin typeface="Trebuchet MS" pitchFamily="34" charset="0"/>
              </a:endParaRPr>
            </a:p>
            <a:p>
              <a:pPr marL="1518341" lvl="2" indent="0" algn="just" defTabSz="114300"/>
              <a:endParaRPr lang="es-ES" sz="3200" b="0" baseline="0" dirty="0" smtClean="0">
                <a:solidFill>
                  <a:schemeClr val="bg1">
                    <a:lumMod val="75000"/>
                  </a:schemeClr>
                </a:solidFill>
                <a:latin typeface="Trebuchet MS" pitchFamily="34" charset="0"/>
              </a:endParaRPr>
            </a:p>
            <a:p>
              <a:pPr algn="ctr"/>
              <a:r>
                <a:rPr lang="es-ES" sz="4000" b="1" baseline="0" dirty="0" smtClean="0">
                  <a:solidFill>
                    <a:srgbClr val="FFC000"/>
                  </a:solidFill>
                  <a:latin typeface="Trebuchet MS" pitchFamily="34" charset="0"/>
                </a:rPr>
                <a:t>Como añadir Tablas</a:t>
              </a:r>
            </a:p>
            <a:p>
              <a:pPr marL="2000250" lvl="1" indent="0" algn="just" defTabSz="114300"/>
              <a:r>
                <a:rPr lang="es-ES" sz="3200" b="0" baseline="0" dirty="0" smtClean="0">
                  <a:solidFill>
                    <a:schemeClr val="bg1">
                      <a:lumMod val="75000"/>
                    </a:schemeClr>
                  </a:solidFill>
                  <a:latin typeface="Trebuchet MS" pitchFamily="34" charset="0"/>
                </a:rPr>
                <a:t>Para añadir una tabla desde cero es necesario seleccionar el menú INSERTAR y hacer clic en TABLA. El menú desplegable permitirá seleccionar el número de filas y columnas. </a:t>
              </a:r>
            </a:p>
            <a:p>
              <a:pPr marL="0" lvl="0" indent="0" algn="just" defTabSz="114300"/>
              <a:r>
                <a:rPr lang="es-ES" sz="3200" b="0" baseline="0" dirty="0" smtClean="0">
                  <a:solidFill>
                    <a:schemeClr val="bg1">
                      <a:lumMod val="75000"/>
                    </a:schemeClr>
                  </a:solidFill>
                  <a:latin typeface="Trebuchet MS" pitchFamily="34" charset="0"/>
                </a:rPr>
                <a:t>También puedes copiar y pegar una tabla desde Word, Excel u otro documento PowerPoint. Una tabla copiada puede ser reformateada haciendo clic con el botón derecho en ella.</a:t>
              </a:r>
            </a:p>
            <a:p>
              <a:pPr marL="0" lvl="0" indent="0" algn="just" defTabSz="114300"/>
              <a:endParaRPr lang="es-ES" sz="3200" b="0" baseline="0" dirty="0" smtClean="0">
                <a:solidFill>
                  <a:schemeClr val="bg1">
                    <a:lumMod val="75000"/>
                  </a:schemeClr>
                </a:solidFill>
                <a:latin typeface="Trebuchet MS" pitchFamily="34" charset="0"/>
              </a:endParaRPr>
            </a:p>
            <a:p>
              <a:pPr marL="0" lvl="0" indent="0" algn="just" defTabSz="114300"/>
              <a:endParaRPr lang="es-E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smtClean="0">
                  <a:ln>
                    <a:noFill/>
                  </a:ln>
                  <a:solidFill>
                    <a:srgbClr val="FFC000"/>
                  </a:solidFill>
                  <a:effectLst/>
                  <a:uLnTx/>
                  <a:uFillTx/>
                  <a:latin typeface="Trebuchet MS" pitchFamily="34" charset="0"/>
                </a:rPr>
                <a:t>Gráficos</a:t>
              </a:r>
            </a:p>
            <a:p>
              <a:pPr marL="0" marR="0" lvl="0" indent="0" algn="just" defTabSz="114300" rtl="0" eaLnBrk="1" fontAlgn="auto" latinLnBrk="0" hangingPunct="1">
                <a:lnSpc>
                  <a:spcPct val="100000"/>
                </a:lnSpc>
                <a:spcBef>
                  <a:spcPts val="0"/>
                </a:spcBef>
                <a:spcAft>
                  <a:spcPts val="0"/>
                </a:spcAft>
                <a:buClrTx/>
                <a:buSzTx/>
                <a:buFontTx/>
                <a:buNone/>
                <a:tabLst/>
                <a:defRPr/>
              </a:pP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Puedes copiar y pegar gráficos de forma sencilla desde Word o Excel. Puede que sea necesario ajustar </a:t>
              </a:r>
              <a:r>
                <a:rPr kumimoji="0" lang="es-ES" sz="3200" b="0" i="0" u="none" strike="noStrike" kern="1200" cap="none" spc="0" normalizeH="0" baseline="0" noProof="0" dirty="0" err="1" smtClean="0">
                  <a:ln>
                    <a:noFill/>
                  </a:ln>
                  <a:solidFill>
                    <a:prstClr val="white">
                      <a:lumMod val="75000"/>
                    </a:prstClr>
                  </a:solidFill>
                  <a:effectLst/>
                  <a:uLnTx/>
                  <a:uFillTx/>
                  <a:latin typeface="Trebuchet MS" pitchFamily="34" charset="0"/>
                </a:rPr>
                <a:t>porseriormente</a:t>
              </a: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 el formato de algunos de ellos dependiendo de como fue creado el contenido original.</a:t>
              </a:r>
            </a:p>
            <a:p>
              <a:pPr marL="0" marR="0" lvl="0" indent="0" algn="just" defTabSz="114300" rtl="0" eaLnBrk="1" fontAlgn="auto" latinLnBrk="0" hangingPunct="1">
                <a:lnSpc>
                  <a:spcPct val="100000"/>
                </a:lnSpc>
                <a:spcBef>
                  <a:spcPts val="0"/>
                </a:spcBef>
                <a:spcAft>
                  <a:spcPts val="0"/>
                </a:spcAft>
                <a:buClrTx/>
                <a:buSzTx/>
                <a:buFontTx/>
                <a:buNone/>
                <a:tabLst/>
                <a:defRPr/>
              </a:pPr>
              <a:endPar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just" defTabSz="114300" rtl="0" eaLnBrk="1" fontAlgn="auto" latinLnBrk="0" hangingPunct="1">
                <a:lnSpc>
                  <a:spcPct val="100000"/>
                </a:lnSpc>
                <a:spcBef>
                  <a:spcPts val="0"/>
                </a:spcBef>
                <a:spcAft>
                  <a:spcPts val="0"/>
                </a:spcAft>
                <a:buClrTx/>
                <a:buSzTx/>
                <a:buFontTx/>
                <a:buNone/>
                <a:tabLst/>
                <a:defRPr/>
              </a:pPr>
              <a:endPar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smtClean="0">
                  <a:ln>
                    <a:noFill/>
                  </a:ln>
                  <a:solidFill>
                    <a:srgbClr val="FFC000"/>
                  </a:solidFill>
                  <a:effectLst/>
                  <a:uLnTx/>
                  <a:uFillTx/>
                  <a:latin typeface="Trebuchet MS" pitchFamily="34" charset="0"/>
                </a:rPr>
                <a:t>Como eliminar las barrar informativas</a:t>
              </a:r>
            </a:p>
            <a:p>
              <a:pPr marL="0" marR="0" lvl="0" indent="0" algn="just" defTabSz="114300" rtl="0" eaLnBrk="1" fontAlgn="auto" latinLnBrk="0" hangingPunct="1">
                <a:lnSpc>
                  <a:spcPct val="100000"/>
                </a:lnSpc>
                <a:spcBef>
                  <a:spcPts val="0"/>
                </a:spcBef>
                <a:spcAft>
                  <a:spcPts val="0"/>
                </a:spcAft>
                <a:buClrTx/>
                <a:buSzTx/>
                <a:buFontTx/>
                <a:buNone/>
                <a:tabLst/>
                <a:defRPr/>
              </a:pP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Si estás trabajando en PowerPoint puedes guardar tu documento como PDF y las barras desaparecerán. También puedes eliminar las barras del documento PowerPoint desde el menú VISTA &gt; PATRON DE DIAPOSITIVAS.</a:t>
              </a:r>
            </a:p>
            <a:p>
              <a:pPr marL="0" marR="0" lvl="0" indent="0" algn="just" defTabSz="114300" rtl="0" eaLnBrk="1" fontAlgn="auto" latinLnBrk="0" hangingPunct="1">
                <a:lnSpc>
                  <a:spcPct val="100000"/>
                </a:lnSpc>
                <a:spcBef>
                  <a:spcPts val="0"/>
                </a:spcBef>
                <a:spcAft>
                  <a:spcPts val="0"/>
                </a:spcAft>
                <a:buClrTx/>
                <a:buSzTx/>
                <a:buFontTx/>
                <a:buNone/>
                <a:tabLst/>
                <a:defRPr/>
              </a:pPr>
              <a:endPar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just" defTabSz="114300" rtl="0" eaLnBrk="1" fontAlgn="auto" latinLnBrk="0" hangingPunct="1">
                <a:lnSpc>
                  <a:spcPct val="100000"/>
                </a:lnSpc>
                <a:spcBef>
                  <a:spcPts val="0"/>
                </a:spcBef>
                <a:spcAft>
                  <a:spcPts val="0"/>
                </a:spcAft>
                <a:buClrTx/>
                <a:buSzTx/>
                <a:buFontTx/>
                <a:buNone/>
                <a:tabLst/>
                <a:defRPr/>
              </a:pPr>
              <a:endPar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smtClean="0">
                  <a:ln>
                    <a:noFill/>
                  </a:ln>
                  <a:solidFill>
                    <a:srgbClr val="FFC000"/>
                  </a:solidFill>
                  <a:effectLst/>
                  <a:uLnTx/>
                  <a:uFillTx/>
                  <a:latin typeface="Trebuchet MS" pitchFamily="34" charset="0"/>
                </a:rPr>
                <a:t>Guardar el documento</a:t>
              </a:r>
            </a:p>
            <a:p>
              <a:pPr marL="0" marR="0" lvl="0" indent="0" algn="just" defTabSz="114300" rtl="0" eaLnBrk="1" fontAlgn="auto" latinLnBrk="0" hangingPunct="1">
                <a:lnSpc>
                  <a:spcPct val="100000"/>
                </a:lnSpc>
                <a:spcBef>
                  <a:spcPts val="0"/>
                </a:spcBef>
                <a:spcAft>
                  <a:spcPts val="0"/>
                </a:spcAft>
                <a:buClrTx/>
                <a:buSzTx/>
                <a:buFontTx/>
                <a:buNone/>
                <a:tabLst/>
                <a:defRPr/>
              </a:pP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Simplemente guardar el documento </a:t>
              </a:r>
              <a:r>
                <a:rPr kumimoji="0" lang="es-ES" sz="3200" b="0" i="0" u="none" strike="noStrike" kern="1200" cap="none" spc="0" normalizeH="0" baseline="0" noProof="0" dirty="0" err="1" smtClean="0">
                  <a:ln>
                    <a:noFill/>
                  </a:ln>
                  <a:solidFill>
                    <a:prstClr val="white">
                      <a:lumMod val="75000"/>
                    </a:prstClr>
                  </a:solidFill>
                  <a:effectLst/>
                  <a:uLnTx/>
                  <a:uFillTx/>
                  <a:latin typeface="Trebuchet MS" pitchFamily="34" charset="0"/>
                </a:rPr>
                <a:t>powerpoint</a:t>
              </a: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 con los cambios realizados. Para imprimirlo guardarlo como PowerPoint o como PDF.</a:t>
              </a:r>
            </a:p>
            <a:p>
              <a:pPr marL="0" marR="0" lvl="0" indent="0" algn="just" defTabSz="114300" rtl="0" eaLnBrk="1" fontAlgn="auto" latinLnBrk="0" hangingPunct="1">
                <a:lnSpc>
                  <a:spcPct val="100000"/>
                </a:lnSpc>
                <a:spcBef>
                  <a:spcPts val="0"/>
                </a:spcBef>
                <a:spcAft>
                  <a:spcPts val="0"/>
                </a:spcAft>
                <a:buClrTx/>
                <a:buSzTx/>
                <a:buFontTx/>
                <a:buNone/>
                <a:tabLst/>
                <a:defRPr/>
              </a:pPr>
              <a:endParaRPr lang="es-E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smtClean="0">
                  <a:ln>
                    <a:noFill/>
                  </a:ln>
                  <a:solidFill>
                    <a:srgbClr val="FFC000"/>
                  </a:solidFill>
                  <a:effectLst/>
                  <a:uLnTx/>
                  <a:uFillTx/>
                  <a:latin typeface="Trebuchet MS" pitchFamily="34" charset="0"/>
                </a:rPr>
                <a:t>Imprimir el póster</a:t>
              </a:r>
            </a:p>
            <a:p>
              <a:pPr marL="0" marR="0" lvl="0" indent="0" algn="just" defTabSz="1518341" rtl="0" eaLnBrk="1" fontAlgn="auto" latinLnBrk="0" hangingPunct="1">
                <a:lnSpc>
                  <a:spcPct val="100000"/>
                </a:lnSpc>
                <a:spcBef>
                  <a:spcPts val="0"/>
                </a:spcBef>
                <a:spcAft>
                  <a:spcPts val="0"/>
                </a:spcAft>
                <a:buClrTx/>
                <a:buSzTx/>
                <a:buFontTx/>
                <a:buNone/>
                <a:tabLst/>
                <a:defRPr/>
              </a:pP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Cuando hayas finalizado la realización del póster puedes guardarlo como </a:t>
              </a:r>
              <a:r>
                <a:rPr kumimoji="0" lang="es-ES" sz="3200" b="0" i="0" u="none" strike="noStrike" kern="1200" cap="none" spc="0" normalizeH="0" baseline="0" noProof="0" dirty="0" err="1" smtClean="0">
                  <a:ln>
                    <a:noFill/>
                  </a:ln>
                  <a:solidFill>
                    <a:prstClr val="white">
                      <a:lumMod val="75000"/>
                    </a:prstClr>
                  </a:solidFill>
                  <a:effectLst/>
                  <a:uLnTx/>
                  <a:uFillTx/>
                  <a:latin typeface="Trebuchet MS" pitchFamily="34" charset="0"/>
                </a:rPr>
                <a:t>Powerpoint</a:t>
              </a:r>
              <a:r>
                <a:rPr kumimoji="0" lang="es-ES" sz="3200" b="0" i="0" u="none" strike="noStrike" kern="1200" cap="none" spc="0" normalizeH="0" baseline="0" noProof="0" dirty="0" smtClean="0">
                  <a:ln>
                    <a:noFill/>
                  </a:ln>
                  <a:solidFill>
                    <a:prstClr val="white">
                      <a:lumMod val="75000"/>
                    </a:prstClr>
                  </a:solidFill>
                  <a:effectLst/>
                  <a:uLnTx/>
                  <a:uFillTx/>
                  <a:latin typeface="Trebuchet MS" pitchFamily="34" charset="0"/>
                </a:rPr>
                <a:t> e imprimirlo directamente desde este programa o guardarlo como PDF e imprimirlo.</a:t>
              </a:r>
            </a:p>
            <a:p>
              <a:pPr marL="0" marR="0" lvl="0" indent="0" algn="just" defTabSz="114300" rtl="0" eaLnBrk="1" fontAlgn="auto" latinLnBrk="0" hangingPunct="1">
                <a:lnSpc>
                  <a:spcPct val="100000"/>
                </a:lnSpc>
                <a:spcBef>
                  <a:spcPts val="0"/>
                </a:spcBef>
                <a:spcAft>
                  <a:spcPts val="0"/>
                </a:spcAft>
                <a:buClrTx/>
                <a:buSzTx/>
                <a:buFontTx/>
                <a:buNone/>
                <a:tabLst/>
                <a:defRPr/>
              </a:pPr>
              <a:endParaRPr kumimoji="0" lang="es-E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algn="ctr"/>
              <a:endParaRPr lang="es-ES" sz="4400" b="1" baseline="0" dirty="0" smtClean="0">
                <a:solidFill>
                  <a:schemeClr val="bg1"/>
                </a:solidFill>
                <a:latin typeface="Trebuchet MS" pitchFamily="34" charset="0"/>
              </a:endParaRPr>
            </a:p>
          </p:txBody>
        </p:sp>
        <p:graphicFrame>
          <p:nvGraphicFramePr>
            <p:cNvPr id="36" name="Object 83"/>
            <p:cNvGraphicFramePr>
              <a:graphicFrameLocks noChangeAspect="1"/>
            </p:cNvGraphicFramePr>
            <p:nvPr userDrawn="1">
              <p:extLst>
                <p:ext uri="{D42A27DB-BD31-4B8C-83A1-F6EECF244321}">
                  <p14:modId xmlns:p14="http://schemas.microsoft.com/office/powerpoint/2010/main" val="3066312274"/>
                </p:ext>
              </p:extLst>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spid="_x0000_s2088" name="Image" r:id="rId11" imgW="4571280" imgH="1688760" progId="Photoshop.Image.13">
                    <p:embed/>
                  </p:oleObj>
                </mc:Choice>
                <mc:Fallback>
                  <p:oleObj name="Image" r:id="rId11" imgW="4571280" imgH="1688760" progId="Photoshop.Image.13">
                    <p:embed/>
                    <p:pic>
                      <p:nvPicPr>
                        <p:cNvPr id="0" name=""/>
                        <p:cNvPicPr/>
                        <p:nvPr/>
                      </p:nvPicPr>
                      <p:blipFill>
                        <a:blip r:embed="rId12"/>
                        <a:stretch>
                          <a:fillRect/>
                        </a:stretch>
                      </p:blipFill>
                      <p:spPr>
                        <a:xfrm>
                          <a:off x="46102925" y="4068480"/>
                          <a:ext cx="6955629" cy="2569718"/>
                        </a:xfrm>
                        <a:prstGeom prst="rect">
                          <a:avLst/>
                        </a:prstGeom>
                      </p:spPr>
                    </p:pic>
                  </p:oleObj>
                </mc:Fallback>
              </mc:AlternateContent>
            </a:graphicData>
          </a:graphic>
        </p:graphicFrame>
        <p:pic>
          <p:nvPicPr>
            <p:cNvPr id="37" name="Picture 84"/>
            <p:cNvPicPr>
              <a:picLocks noChangeAspect="1"/>
            </p:cNvPicPr>
            <p:nvPr userDrawn="1"/>
          </p:nvPicPr>
          <p:blipFill>
            <a:blip r:embed="rId13"/>
            <a:stretch>
              <a:fillRect/>
            </a:stretch>
          </p:blipFill>
          <p:spPr>
            <a:xfrm>
              <a:off x="44367745" y="10581564"/>
              <a:ext cx="2969584" cy="1370577"/>
            </a:xfrm>
            <a:prstGeom prst="rect">
              <a:avLst/>
            </a:prstGeom>
            <a:ln>
              <a:noFill/>
            </a:ln>
          </p:spPr>
        </p:pic>
        <p:graphicFrame>
          <p:nvGraphicFramePr>
            <p:cNvPr id="38" name="Object 85"/>
            <p:cNvGraphicFramePr>
              <a:graphicFrameLocks noChangeAspect="1"/>
            </p:cNvGraphicFramePr>
            <p:nvPr userDrawn="1">
              <p:extLst>
                <p:ext uri="{D42A27DB-BD31-4B8C-83A1-F6EECF244321}">
                  <p14:modId xmlns:p14="http://schemas.microsoft.com/office/powerpoint/2010/main" val="1119486318"/>
                </p:ext>
              </p:extLst>
            </p:nvPr>
          </p:nvGraphicFramePr>
          <p:xfrm>
            <a:off x="44596266" y="18347411"/>
            <a:ext cx="1482266" cy="992162"/>
          </p:xfrm>
          <a:graphic>
            <a:graphicData uri="http://schemas.openxmlformats.org/presentationml/2006/ole">
              <mc:AlternateContent xmlns:mc="http://schemas.openxmlformats.org/markup-compatibility/2006">
                <mc:Choice xmlns:v="urn:schemas-microsoft-com:vml" Requires="v">
                  <p:oleObj spid="_x0000_s2089" name="Image" r:id="rId14" imgW="1574280" imgH="1053720" progId="Photoshop.Image.13">
                    <p:embed/>
                  </p:oleObj>
                </mc:Choice>
                <mc:Fallback>
                  <p:oleObj name="Image" r:id="rId14" imgW="1574280" imgH="1053720" progId="Photoshop.Image.13">
                    <p:embed/>
                    <p:pic>
                      <p:nvPicPr>
                        <p:cNvPr id="0" name=""/>
                        <p:cNvPicPr/>
                        <p:nvPr/>
                      </p:nvPicPr>
                      <p:blipFill>
                        <a:blip r:embed="rId15"/>
                        <a:stretch>
                          <a:fillRect/>
                        </a:stretch>
                      </p:blipFill>
                      <p:spPr>
                        <a:xfrm>
                          <a:off x="44596266" y="18347411"/>
                          <a:ext cx="1482266" cy="992162"/>
                        </a:xfrm>
                        <a:prstGeom prst="rect">
                          <a:avLst/>
                        </a:prstGeom>
                      </p:spPr>
                    </p:pic>
                  </p:oleObj>
                </mc:Fallback>
              </mc:AlternateContent>
            </a:graphicData>
          </a:graphic>
        </p:graphicFrame>
      </p:grpSp>
      <p:cxnSp>
        <p:nvCxnSpPr>
          <p:cNvPr id="12" name="Conector recto 11"/>
          <p:cNvCxnSpPr/>
          <p:nvPr userDrawn="1"/>
        </p:nvCxnSpPr>
        <p:spPr>
          <a:xfrm>
            <a:off x="5058867" y="4034326"/>
            <a:ext cx="19939856"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 Placeholder 333"/>
          <p:cNvSpPr>
            <a:spLocks noGrp="1"/>
          </p:cNvSpPr>
          <p:nvPr>
            <p:ph type="body" sz="quarter" idx="13"/>
          </p:nvPr>
        </p:nvSpPr>
        <p:spPr>
          <a:xfrm>
            <a:off x="623691" y="8273267"/>
            <a:ext cx="14299153" cy="1098581"/>
          </a:xfrm>
          <a:solidFill>
            <a:schemeClr val="tx2">
              <a:lumMod val="20000"/>
              <a:lumOff val="80000"/>
            </a:schemeClr>
          </a:solidFill>
          <a:ln cap="rnd">
            <a:solidFill>
              <a:schemeClr val="tx2"/>
            </a:solidFill>
          </a:ln>
        </p:spPr>
        <p:txBody>
          <a:bodyPr>
            <a:spAutoFit/>
          </a:bodyPr>
          <a:lstStyle>
            <a:lvl1pPr marL="0" indent="0" algn="l">
              <a:buNone/>
              <a:defRPr sz="4400">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46" name="Text Placeholder 334"/>
          <p:cNvSpPr>
            <a:spLocks noGrp="1"/>
          </p:cNvSpPr>
          <p:nvPr>
            <p:ph type="body" sz="quarter" idx="14" hasCustomPrompt="1"/>
          </p:nvPr>
        </p:nvSpPr>
        <p:spPr>
          <a:xfrm>
            <a:off x="636213" y="6924967"/>
            <a:ext cx="14287866" cy="757130"/>
          </a:xfrm>
          <a:solidFill>
            <a:schemeClr val="tx1"/>
          </a:solidFill>
        </p:spPr>
        <p:txBody>
          <a:bodyPr>
            <a:spAutoFit/>
          </a:bodyPr>
          <a:lstStyle>
            <a:lvl1pPr marL="0" indent="0" algn="ctr">
              <a:buNone/>
              <a:defRPr sz="4800" b="1" baseline="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stStyle>
          <a:p>
            <a:r>
              <a:rPr lang="en-US" dirty="0" err="1" smtClean="0"/>
              <a:t>Resumen</a:t>
            </a:r>
            <a:endParaRPr lang="en-US" dirty="0"/>
          </a:p>
        </p:txBody>
      </p:sp>
      <p:sp>
        <p:nvSpPr>
          <p:cNvPr id="47" name="Text Placeholder 337"/>
          <p:cNvSpPr>
            <a:spLocks noGrp="1"/>
          </p:cNvSpPr>
          <p:nvPr>
            <p:ph type="body" sz="quarter" idx="20" hasCustomPrompt="1"/>
          </p:nvPr>
        </p:nvSpPr>
        <p:spPr>
          <a:xfrm>
            <a:off x="636211" y="18863249"/>
            <a:ext cx="14291358" cy="757130"/>
          </a:xfrm>
          <a:solidFill>
            <a:schemeClr val="tx1"/>
          </a:solidFill>
        </p:spPr>
        <p:txBody>
          <a:bodyPr>
            <a:spAutoFit/>
          </a:bodyPr>
          <a:lstStyle>
            <a:lvl1pPr marL="0" indent="0" algn="ctr">
              <a:buNone/>
              <a:defRPr sz="4800" b="1" baseline="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stStyle>
          <a:p>
            <a:r>
              <a:rPr lang="en-US" dirty="0" err="1" smtClean="0"/>
              <a:t>Resultados</a:t>
            </a:r>
            <a:endParaRPr lang="en-US" dirty="0"/>
          </a:p>
        </p:txBody>
      </p:sp>
      <p:sp>
        <p:nvSpPr>
          <p:cNvPr id="48" name="Text Placeholder 338"/>
          <p:cNvSpPr>
            <a:spLocks noGrp="1"/>
          </p:cNvSpPr>
          <p:nvPr>
            <p:ph type="body" sz="quarter" idx="25" hasCustomPrompt="1"/>
          </p:nvPr>
        </p:nvSpPr>
        <p:spPr>
          <a:xfrm>
            <a:off x="15353328" y="6924967"/>
            <a:ext cx="14287682" cy="757130"/>
          </a:xfrm>
          <a:solidFill>
            <a:schemeClr val="tx1"/>
          </a:solidFill>
        </p:spPr>
        <p:txBody>
          <a:bodyPr>
            <a:spAutoFit/>
          </a:bodyPr>
          <a:lstStyle>
            <a:lvl1pPr marL="0" indent="0" algn="ctr">
              <a:buNone/>
              <a:defRPr sz="4800" b="1" baseline="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Experimental</a:t>
            </a:r>
            <a:endParaRPr lang="en-US" dirty="0"/>
          </a:p>
        </p:txBody>
      </p:sp>
      <p:sp>
        <p:nvSpPr>
          <p:cNvPr id="49" name="Text Placeholder 339"/>
          <p:cNvSpPr>
            <a:spLocks noGrp="1"/>
          </p:cNvSpPr>
          <p:nvPr>
            <p:ph type="body" sz="quarter" idx="26"/>
          </p:nvPr>
        </p:nvSpPr>
        <p:spPr>
          <a:xfrm>
            <a:off x="15353328" y="8273267"/>
            <a:ext cx="14287682" cy="1098581"/>
          </a:xfrm>
          <a:solidFill>
            <a:schemeClr val="tx2">
              <a:lumMod val="20000"/>
              <a:lumOff val="80000"/>
            </a:schemeClr>
          </a:solidFill>
          <a:ln cap="rnd">
            <a:solidFill>
              <a:schemeClr val="tx2"/>
            </a:solidFill>
          </a:ln>
        </p:spPr>
        <p:txBody>
          <a:bodyPr>
            <a:spAutoFit/>
          </a:bodyPr>
          <a:lstStyle>
            <a:lvl1pPr marL="0" indent="0" algn="l">
              <a:buNone/>
              <a:defRPr sz="4400">
                <a:latin typeface="Verdana" panose="020B0604030504040204" pitchFamily="34" charset="0"/>
                <a:ea typeface="Verdana" panose="020B0604030504040204" pitchFamily="34" charset="0"/>
                <a:cs typeface="Verdana" panose="020B0604030504040204" pitchFamily="34" charset="0"/>
              </a:defRPr>
            </a:lvl1pPr>
          </a:lstStyle>
          <a:p>
            <a:endParaRPr lang="en-US"/>
          </a:p>
        </p:txBody>
      </p:sp>
      <p:sp>
        <p:nvSpPr>
          <p:cNvPr id="50" name="Text Placeholder 340"/>
          <p:cNvSpPr>
            <a:spLocks noGrp="1"/>
          </p:cNvSpPr>
          <p:nvPr>
            <p:ph type="body" sz="quarter" idx="27" hasCustomPrompt="1"/>
          </p:nvPr>
        </p:nvSpPr>
        <p:spPr>
          <a:xfrm>
            <a:off x="15353329" y="18885826"/>
            <a:ext cx="14283756" cy="757130"/>
          </a:xfrm>
          <a:solidFill>
            <a:schemeClr val="tx1"/>
          </a:solidFill>
        </p:spPr>
        <p:txBody>
          <a:bodyPr>
            <a:spAutoFit/>
          </a:bodyPr>
          <a:lstStyle>
            <a:lvl1pPr marL="0" indent="0" algn="ctr">
              <a:buNone/>
              <a:defRPr sz="4800" b="1" baseline="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stStyle>
          <a:p>
            <a:r>
              <a:rPr lang="en-US" dirty="0" err="1" smtClean="0"/>
              <a:t>Conclusiones</a:t>
            </a:r>
            <a:endParaRPr lang="en-US" dirty="0"/>
          </a:p>
        </p:txBody>
      </p:sp>
      <p:sp>
        <p:nvSpPr>
          <p:cNvPr id="51" name="Text Placeholder 341"/>
          <p:cNvSpPr>
            <a:spLocks noGrp="1"/>
          </p:cNvSpPr>
          <p:nvPr>
            <p:ph type="body" sz="quarter" idx="28"/>
          </p:nvPr>
        </p:nvSpPr>
        <p:spPr>
          <a:xfrm>
            <a:off x="15347853" y="20288483"/>
            <a:ext cx="14289232" cy="1098581"/>
          </a:xfrm>
          <a:solidFill>
            <a:schemeClr val="tx2">
              <a:lumMod val="20000"/>
              <a:lumOff val="80000"/>
            </a:schemeClr>
          </a:solidFill>
          <a:ln cap="rnd">
            <a:solidFill>
              <a:schemeClr val="tx2"/>
            </a:solidFill>
          </a:ln>
        </p:spPr>
        <p:txBody>
          <a:bodyPr>
            <a:spAutoFit/>
          </a:bodyPr>
          <a:lstStyle>
            <a:lvl1pPr marL="0" indent="0" algn="l">
              <a:buNone/>
              <a:defRPr sz="4400">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52" name="Text Placeholder 342"/>
          <p:cNvSpPr>
            <a:spLocks noGrp="1"/>
          </p:cNvSpPr>
          <p:nvPr>
            <p:ph type="body" sz="quarter" idx="29" hasCustomPrompt="1"/>
          </p:nvPr>
        </p:nvSpPr>
        <p:spPr>
          <a:xfrm>
            <a:off x="15364404" y="33773632"/>
            <a:ext cx="14276605" cy="757130"/>
          </a:xfrm>
          <a:solidFill>
            <a:schemeClr val="tx1"/>
          </a:solidFill>
        </p:spPr>
        <p:txBody>
          <a:bodyPr>
            <a:spAutoFit/>
          </a:bodyPr>
          <a:lstStyle>
            <a:lvl1pPr marL="0" indent="0" algn="ctr">
              <a:buNone/>
              <a:defRPr sz="4800" b="1" baseline="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stStyle>
          <a:p>
            <a:r>
              <a:rPr lang="en-US" dirty="0" err="1" smtClean="0"/>
              <a:t>Referencias</a:t>
            </a:r>
            <a:endParaRPr lang="en-US" dirty="0"/>
          </a:p>
        </p:txBody>
      </p:sp>
      <p:sp>
        <p:nvSpPr>
          <p:cNvPr id="53" name="Text Placeholder 343"/>
          <p:cNvSpPr>
            <a:spLocks noGrp="1"/>
          </p:cNvSpPr>
          <p:nvPr>
            <p:ph type="body" sz="quarter" idx="30"/>
          </p:nvPr>
        </p:nvSpPr>
        <p:spPr>
          <a:xfrm>
            <a:off x="15353329" y="35196289"/>
            <a:ext cx="14283756" cy="1098581"/>
          </a:xfrm>
          <a:solidFill>
            <a:schemeClr val="tx2">
              <a:lumMod val="20000"/>
              <a:lumOff val="80000"/>
            </a:schemeClr>
          </a:solidFill>
          <a:ln cap="rnd">
            <a:solidFill>
              <a:schemeClr val="tx2"/>
            </a:solidFill>
          </a:ln>
        </p:spPr>
        <p:txBody>
          <a:bodyPr>
            <a:spAutoFit/>
          </a:bodyPr>
          <a:lstStyle>
            <a:lvl1pPr marL="0" indent="0" algn="l">
              <a:buNone/>
              <a:defRPr sz="4400">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54" name="Text Placeholder 345"/>
          <p:cNvSpPr>
            <a:spLocks noGrp="1"/>
          </p:cNvSpPr>
          <p:nvPr>
            <p:ph type="body" sz="quarter" idx="96"/>
          </p:nvPr>
        </p:nvSpPr>
        <p:spPr>
          <a:xfrm>
            <a:off x="623691" y="20267767"/>
            <a:ext cx="14300387" cy="1098581"/>
          </a:xfrm>
          <a:solidFill>
            <a:schemeClr val="tx2">
              <a:lumMod val="20000"/>
              <a:lumOff val="80000"/>
            </a:schemeClr>
          </a:solidFill>
          <a:ln cap="rnd">
            <a:solidFill>
              <a:schemeClr val="tx2"/>
            </a:solidFill>
          </a:ln>
        </p:spPr>
        <p:txBody>
          <a:bodyPr>
            <a:spAutoFit/>
          </a:bodyPr>
          <a:lstStyle>
            <a:lvl1pPr marL="0" indent="0" algn="l">
              <a:buNone/>
              <a:defRPr sz="4400">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55" name="1 Título"/>
          <p:cNvSpPr txBox="1">
            <a:spLocks/>
          </p:cNvSpPr>
          <p:nvPr userDrawn="1"/>
        </p:nvSpPr>
        <p:spPr>
          <a:xfrm>
            <a:off x="4539825" y="44133"/>
            <a:ext cx="20746930" cy="746700"/>
          </a:xfrm>
          <a:prstGeom prst="rect">
            <a:avLst/>
          </a:prstGeom>
        </p:spPr>
        <p:txBody>
          <a:bodyPr vert="horz" lIns="417396" tIns="208698" rIns="417396" bIns="208698" rtlCol="0" anchor="ctr">
            <a:noAutofit/>
          </a:bodyPr>
          <a:lstStyle>
            <a:lvl1pPr algn="ctr" defTabSz="4173978" rtl="0" eaLnBrk="1" latinLnBrk="0" hangingPunct="1">
              <a:spcBef>
                <a:spcPct val="0"/>
              </a:spcBef>
              <a:buNone/>
              <a:defRPr sz="9800" kern="1200">
                <a:solidFill>
                  <a:schemeClr val="tx1"/>
                </a:solidFill>
                <a:latin typeface="+mj-lt"/>
                <a:ea typeface="+mj-ea"/>
                <a:cs typeface="+mj-cs"/>
              </a:defRPr>
            </a:lvl1pPr>
          </a:lstStyle>
          <a:p>
            <a:r>
              <a:rPr lang="es-ES" sz="4400" b="1" u="sng" dirty="0" smtClean="0">
                <a:solidFill>
                  <a:srgbClr val="FF0000"/>
                </a:solidFill>
              </a:rPr>
              <a:t>VI EDICION</a:t>
            </a:r>
            <a:r>
              <a:rPr lang="es-ES" sz="4400" b="1" u="sng" baseline="0" dirty="0" smtClean="0">
                <a:solidFill>
                  <a:srgbClr val="FF0000"/>
                </a:solidFill>
              </a:rPr>
              <a:t> “LA ELECTRÓNICA DE LAS COSAS” – PREMIOS A LOS </a:t>
            </a:r>
            <a:r>
              <a:rPr lang="es-ES" sz="4400" b="1" u="sng" baseline="0" smtClean="0">
                <a:solidFill>
                  <a:srgbClr val="FF0000"/>
                </a:solidFill>
              </a:rPr>
              <a:t>MEJORES TFE</a:t>
            </a:r>
            <a:endParaRPr lang="es-ES" sz="4400" b="1" u="sng" dirty="0">
              <a:solidFill>
                <a:srgbClr val="FF0000"/>
              </a:solidFill>
            </a:endParaRPr>
          </a:p>
        </p:txBody>
      </p:sp>
      <p:pic>
        <p:nvPicPr>
          <p:cNvPr id="2059" name="Picture 11" descr="Resultado de imagen de i2tec"/>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2140396" y="40373976"/>
            <a:ext cx="1775765" cy="1775766"/>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Resultado de imagen de microchip"/>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35357261" y="40373976"/>
            <a:ext cx="3513081" cy="1820707"/>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descr="Resultado de imagen de bq logo pn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40342787" y="40373976"/>
            <a:ext cx="2340383" cy="1775766"/>
          </a:xfrm>
          <a:prstGeom prst="rect">
            <a:avLst/>
          </a:prstGeom>
          <a:noFill/>
          <a:extLst>
            <a:ext uri="{909E8E84-426E-40DD-AFC4-6F175D3DCCD1}">
              <a14:hiddenFill xmlns:a14="http://schemas.microsoft.com/office/drawing/2010/main">
                <a:solidFill>
                  <a:srgbClr val="FFFFFF"/>
                </a:solidFill>
              </a14:hiddenFill>
            </a:ext>
          </a:extLst>
        </p:spPr>
      </p:pic>
      <p:pic>
        <p:nvPicPr>
          <p:cNvPr id="2065" name="Picture 17" descr="Resultado de imagen de etsiit upna"/>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26294479" y="4184436"/>
            <a:ext cx="3103092" cy="2314170"/>
          </a:xfrm>
          <a:prstGeom prst="rect">
            <a:avLst/>
          </a:prstGeom>
          <a:noFill/>
          <a:extLst>
            <a:ext uri="{909E8E84-426E-40DD-AFC4-6F175D3DCCD1}">
              <a14:hiddenFill xmlns:a14="http://schemas.microsoft.com/office/drawing/2010/main">
                <a:solidFill>
                  <a:srgbClr val="FFFFFF"/>
                </a:solidFill>
              </a14:hiddenFill>
            </a:ext>
          </a:extLst>
        </p:spPr>
      </p:pic>
      <p:pic>
        <p:nvPicPr>
          <p:cNvPr id="2085" name="Picture 37" descr="Archivo:Lgotipo UPNA.png - Wikipedia, la enciclopedia libre"/>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26013546" y="1232878"/>
            <a:ext cx="3899106" cy="204833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623691" y="1197108"/>
            <a:ext cx="3762206" cy="2619107"/>
          </a:xfrm>
          <a:prstGeom prst="rect">
            <a:avLst/>
          </a:prstGeom>
        </p:spPr>
      </p:pic>
    </p:spTree>
    <p:extLst>
      <p:ext uri="{BB962C8B-B14F-4D97-AF65-F5344CB8AC3E}">
        <p14:creationId xmlns:p14="http://schemas.microsoft.com/office/powerpoint/2010/main" val="318376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2081749" y="2279161"/>
            <a:ext cx="26116478" cy="8274336"/>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2081749" y="11395788"/>
            <a:ext cx="26116478" cy="2716161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2081748" y="39677164"/>
            <a:ext cx="6812994" cy="2279158"/>
          </a:xfrm>
          <a:prstGeom prst="rect">
            <a:avLst/>
          </a:prstGeom>
        </p:spPr>
        <p:txBody>
          <a:bodyPr vert="horz" lIns="91440" tIns="45720" rIns="91440" bIns="45720" rtlCol="0" anchor="ctr"/>
          <a:lstStyle>
            <a:lvl1pPr algn="l">
              <a:defRPr sz="2980">
                <a:solidFill>
                  <a:schemeClr val="tx1">
                    <a:tint val="75000"/>
                  </a:schemeClr>
                </a:solidFill>
              </a:defRPr>
            </a:lvl1pPr>
          </a:lstStyle>
          <a:p>
            <a:fld id="{7A847CFC-816F-41D0-AAC0-9BF4FEBC753E}" type="datetimeFigureOut">
              <a:rPr lang="es-ES" smtClean="0"/>
              <a:t>08/03/2021</a:t>
            </a:fld>
            <a:endParaRPr lang="es-ES"/>
          </a:p>
        </p:txBody>
      </p:sp>
      <p:sp>
        <p:nvSpPr>
          <p:cNvPr id="5" name="Marcador de pie de página 4"/>
          <p:cNvSpPr>
            <a:spLocks noGrp="1"/>
          </p:cNvSpPr>
          <p:nvPr>
            <p:ph type="ftr" sz="quarter" idx="3"/>
          </p:nvPr>
        </p:nvSpPr>
        <p:spPr>
          <a:xfrm>
            <a:off x="10030242" y="39677164"/>
            <a:ext cx="10219492" cy="2279158"/>
          </a:xfrm>
          <a:prstGeom prst="rect">
            <a:avLst/>
          </a:prstGeom>
        </p:spPr>
        <p:txBody>
          <a:bodyPr vert="horz" lIns="91440" tIns="45720" rIns="91440" bIns="45720" rtlCol="0" anchor="ctr"/>
          <a:lstStyle>
            <a:lvl1pPr algn="ctr">
              <a:defRPr sz="298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21385233" y="39677164"/>
            <a:ext cx="6812994" cy="2279158"/>
          </a:xfrm>
          <a:prstGeom prst="rect">
            <a:avLst/>
          </a:prstGeom>
        </p:spPr>
        <p:txBody>
          <a:bodyPr vert="horz" lIns="91440" tIns="45720" rIns="91440" bIns="45720" rtlCol="0" anchor="ctr"/>
          <a:lstStyle>
            <a:lvl1pPr algn="r">
              <a:defRPr sz="2980">
                <a:solidFill>
                  <a:schemeClr val="tx1">
                    <a:tint val="75000"/>
                  </a:schemeClr>
                </a:solidFill>
              </a:defRPr>
            </a:lvl1pPr>
          </a:lstStyle>
          <a:p>
            <a:fld id="{132FADFE-3B8F-471C-ABF0-DBC7717ECBBC}" type="slidenum">
              <a:rPr lang="es-ES" smtClean="0"/>
              <a:t>‹Nº›</a:t>
            </a:fld>
            <a:endParaRPr lang="es-ES"/>
          </a:p>
        </p:txBody>
      </p:sp>
    </p:spTree>
    <p:extLst>
      <p:ext uri="{BB962C8B-B14F-4D97-AF65-F5344CB8AC3E}">
        <p14:creationId xmlns:p14="http://schemas.microsoft.com/office/powerpoint/2010/main" val="3719917529"/>
      </p:ext>
    </p:extLst>
  </p:cSld>
  <p:clrMap bg1="lt1" tx1="dk1" bg2="lt2" tx2="dk2" accent1="accent1" accent2="accent2" accent3="accent3" accent4="accent4" accent5="accent5" accent6="accent6" hlink="hlink" folHlink="folHlink"/>
  <p:sldLayoutIdLst>
    <p:sldLayoutId id="2147483815" r:id="rId1"/>
  </p:sldLayoutIdLst>
  <p:txStyles>
    <p:titleStyle>
      <a:lvl1pPr algn="l" defTabSz="2271004" rtl="0" eaLnBrk="1" latinLnBrk="0" hangingPunct="1">
        <a:lnSpc>
          <a:spcPct val="90000"/>
        </a:lnSpc>
        <a:spcBef>
          <a:spcPct val="0"/>
        </a:spcBef>
        <a:buNone/>
        <a:defRPr sz="10928" kern="1200">
          <a:solidFill>
            <a:schemeClr val="tx1"/>
          </a:solidFill>
          <a:latin typeface="+mj-lt"/>
          <a:ea typeface="+mj-ea"/>
          <a:cs typeface="+mj-cs"/>
        </a:defRPr>
      </a:lvl1pPr>
    </p:titleStyle>
    <p:bodyStyle>
      <a:lvl1pPr marL="567751" indent="-567751" algn="l" defTabSz="2271004" rtl="0" eaLnBrk="1" latinLnBrk="0" hangingPunct="1">
        <a:lnSpc>
          <a:spcPct val="90000"/>
        </a:lnSpc>
        <a:spcBef>
          <a:spcPts val="2484"/>
        </a:spcBef>
        <a:buFont typeface="Arial" panose="020B0604020202020204" pitchFamily="34" charset="0"/>
        <a:buChar char="•"/>
        <a:defRPr sz="6954" kern="1200">
          <a:solidFill>
            <a:schemeClr val="tx1"/>
          </a:solidFill>
          <a:latin typeface="+mn-lt"/>
          <a:ea typeface="+mn-ea"/>
          <a:cs typeface="+mn-cs"/>
        </a:defRPr>
      </a:lvl1pPr>
      <a:lvl2pPr marL="1703253" indent="-567751" algn="l" defTabSz="2271004" rtl="0" eaLnBrk="1" latinLnBrk="0" hangingPunct="1">
        <a:lnSpc>
          <a:spcPct val="90000"/>
        </a:lnSpc>
        <a:spcBef>
          <a:spcPts val="1242"/>
        </a:spcBef>
        <a:buFont typeface="Arial" panose="020B0604020202020204" pitchFamily="34" charset="0"/>
        <a:buChar char="•"/>
        <a:defRPr sz="5961" kern="1200">
          <a:solidFill>
            <a:schemeClr val="tx1"/>
          </a:solidFill>
          <a:latin typeface="+mn-lt"/>
          <a:ea typeface="+mn-ea"/>
          <a:cs typeface="+mn-cs"/>
        </a:defRPr>
      </a:lvl2pPr>
      <a:lvl3pPr marL="2838755" indent="-567751" algn="l" defTabSz="2271004" rtl="0" eaLnBrk="1" latinLnBrk="0" hangingPunct="1">
        <a:lnSpc>
          <a:spcPct val="90000"/>
        </a:lnSpc>
        <a:spcBef>
          <a:spcPts val="1242"/>
        </a:spcBef>
        <a:buFont typeface="Arial" panose="020B0604020202020204" pitchFamily="34" charset="0"/>
        <a:buChar char="•"/>
        <a:defRPr sz="4967" kern="1200">
          <a:solidFill>
            <a:schemeClr val="tx1"/>
          </a:solidFill>
          <a:latin typeface="+mn-lt"/>
          <a:ea typeface="+mn-ea"/>
          <a:cs typeface="+mn-cs"/>
        </a:defRPr>
      </a:lvl3pPr>
      <a:lvl4pPr marL="3974257" indent="-567751" algn="l" defTabSz="2271004"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4pPr>
      <a:lvl5pPr marL="5109759" indent="-567751" algn="l" defTabSz="2271004"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5pPr>
      <a:lvl6pPr marL="6245261" indent="-567751" algn="l" defTabSz="2271004"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80762" indent="-567751" algn="l" defTabSz="2271004"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6264" indent="-567751" algn="l" defTabSz="2271004"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1766" indent="-567751" algn="l" defTabSz="2271004"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p:bodyStyle>
    <p:otherStyle>
      <a:defPPr>
        <a:defRPr lang="es-ES"/>
      </a:defPPr>
      <a:lvl1pPr marL="0" algn="l" defTabSz="2271004" rtl="0" eaLnBrk="1" latinLnBrk="0" hangingPunct="1">
        <a:defRPr sz="4470" kern="1200">
          <a:solidFill>
            <a:schemeClr val="tx1"/>
          </a:solidFill>
          <a:latin typeface="+mn-lt"/>
          <a:ea typeface="+mn-ea"/>
          <a:cs typeface="+mn-cs"/>
        </a:defRPr>
      </a:lvl1pPr>
      <a:lvl2pPr marL="1135502" algn="l" defTabSz="2271004" rtl="0" eaLnBrk="1" latinLnBrk="0" hangingPunct="1">
        <a:defRPr sz="4470" kern="1200">
          <a:solidFill>
            <a:schemeClr val="tx1"/>
          </a:solidFill>
          <a:latin typeface="+mn-lt"/>
          <a:ea typeface="+mn-ea"/>
          <a:cs typeface="+mn-cs"/>
        </a:defRPr>
      </a:lvl2pPr>
      <a:lvl3pPr marL="2271004" algn="l" defTabSz="2271004" rtl="0" eaLnBrk="1" latinLnBrk="0" hangingPunct="1">
        <a:defRPr sz="4470" kern="1200">
          <a:solidFill>
            <a:schemeClr val="tx1"/>
          </a:solidFill>
          <a:latin typeface="+mn-lt"/>
          <a:ea typeface="+mn-ea"/>
          <a:cs typeface="+mn-cs"/>
        </a:defRPr>
      </a:lvl3pPr>
      <a:lvl4pPr marL="3406506" algn="l" defTabSz="2271004" rtl="0" eaLnBrk="1" latinLnBrk="0" hangingPunct="1">
        <a:defRPr sz="4470" kern="1200">
          <a:solidFill>
            <a:schemeClr val="tx1"/>
          </a:solidFill>
          <a:latin typeface="+mn-lt"/>
          <a:ea typeface="+mn-ea"/>
          <a:cs typeface="+mn-cs"/>
        </a:defRPr>
      </a:lvl4pPr>
      <a:lvl5pPr marL="4542008" algn="l" defTabSz="2271004" rtl="0" eaLnBrk="1" latinLnBrk="0" hangingPunct="1">
        <a:defRPr sz="4470" kern="1200">
          <a:solidFill>
            <a:schemeClr val="tx1"/>
          </a:solidFill>
          <a:latin typeface="+mn-lt"/>
          <a:ea typeface="+mn-ea"/>
          <a:cs typeface="+mn-cs"/>
        </a:defRPr>
      </a:lvl5pPr>
      <a:lvl6pPr marL="5677510" algn="l" defTabSz="2271004" rtl="0" eaLnBrk="1" latinLnBrk="0" hangingPunct="1">
        <a:defRPr sz="4470" kern="1200">
          <a:solidFill>
            <a:schemeClr val="tx1"/>
          </a:solidFill>
          <a:latin typeface="+mn-lt"/>
          <a:ea typeface="+mn-ea"/>
          <a:cs typeface="+mn-cs"/>
        </a:defRPr>
      </a:lvl6pPr>
      <a:lvl7pPr marL="6813012" algn="l" defTabSz="2271004" rtl="0" eaLnBrk="1" latinLnBrk="0" hangingPunct="1">
        <a:defRPr sz="4470" kern="1200">
          <a:solidFill>
            <a:schemeClr val="tx1"/>
          </a:solidFill>
          <a:latin typeface="+mn-lt"/>
          <a:ea typeface="+mn-ea"/>
          <a:cs typeface="+mn-cs"/>
        </a:defRPr>
      </a:lvl7pPr>
      <a:lvl8pPr marL="7948513" algn="l" defTabSz="2271004" rtl="0" eaLnBrk="1" latinLnBrk="0" hangingPunct="1">
        <a:defRPr sz="4470" kern="1200">
          <a:solidFill>
            <a:schemeClr val="tx1"/>
          </a:solidFill>
          <a:latin typeface="+mn-lt"/>
          <a:ea typeface="+mn-ea"/>
          <a:cs typeface="+mn-cs"/>
        </a:defRPr>
      </a:lvl8pPr>
      <a:lvl9pPr marL="9084015" algn="l" defTabSz="2271004" rtl="0" eaLnBrk="1" latinLnBrk="0" hangingPunct="1">
        <a:defRPr sz="44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p:cNvSpPr>
            <a:spLocks noGrp="1"/>
          </p:cNvSpPr>
          <p:nvPr>
            <p:ph type="ctrTitle"/>
          </p:nvPr>
        </p:nvSpPr>
        <p:spPr/>
        <p:txBody>
          <a:bodyPr/>
          <a:lstStyle/>
          <a:p>
            <a:endParaRPr lang="es-ES" dirty="0"/>
          </a:p>
        </p:txBody>
      </p:sp>
      <p:sp>
        <p:nvSpPr>
          <p:cNvPr id="16" name="Marcador de texto 15"/>
          <p:cNvSpPr>
            <a:spLocks noGrp="1"/>
          </p:cNvSpPr>
          <p:nvPr>
            <p:ph type="body" sz="quarter" idx="13"/>
          </p:nvPr>
        </p:nvSpPr>
        <p:spPr/>
        <p:txBody>
          <a:bodyPr/>
          <a:lstStyle/>
          <a:p>
            <a:endParaRPr lang="es-ES"/>
          </a:p>
        </p:txBody>
      </p:sp>
      <p:sp>
        <p:nvSpPr>
          <p:cNvPr id="18" name="Marcador de texto 17"/>
          <p:cNvSpPr>
            <a:spLocks noGrp="1"/>
          </p:cNvSpPr>
          <p:nvPr>
            <p:ph type="body" sz="quarter" idx="14"/>
          </p:nvPr>
        </p:nvSpPr>
        <p:spPr/>
        <p:txBody>
          <a:bodyPr/>
          <a:lstStyle/>
          <a:p>
            <a:endParaRPr lang="es-ES" dirty="0"/>
          </a:p>
        </p:txBody>
      </p:sp>
      <p:sp>
        <p:nvSpPr>
          <p:cNvPr id="19" name="Marcador de texto 18"/>
          <p:cNvSpPr>
            <a:spLocks noGrp="1"/>
          </p:cNvSpPr>
          <p:nvPr>
            <p:ph type="body" sz="quarter" idx="20"/>
          </p:nvPr>
        </p:nvSpPr>
        <p:spPr/>
        <p:txBody>
          <a:bodyPr/>
          <a:lstStyle/>
          <a:p>
            <a:endParaRPr lang="es-ES"/>
          </a:p>
        </p:txBody>
      </p:sp>
      <p:sp>
        <p:nvSpPr>
          <p:cNvPr id="20" name="Marcador de texto 19"/>
          <p:cNvSpPr>
            <a:spLocks noGrp="1"/>
          </p:cNvSpPr>
          <p:nvPr>
            <p:ph type="body" sz="quarter" idx="25"/>
          </p:nvPr>
        </p:nvSpPr>
        <p:spPr/>
        <p:txBody>
          <a:bodyPr/>
          <a:lstStyle/>
          <a:p>
            <a:endParaRPr lang="es-ES"/>
          </a:p>
        </p:txBody>
      </p:sp>
      <p:sp>
        <p:nvSpPr>
          <p:cNvPr id="21" name="Marcador de texto 20"/>
          <p:cNvSpPr>
            <a:spLocks noGrp="1"/>
          </p:cNvSpPr>
          <p:nvPr>
            <p:ph type="body" sz="quarter" idx="26"/>
          </p:nvPr>
        </p:nvSpPr>
        <p:spPr/>
        <p:txBody>
          <a:bodyPr/>
          <a:lstStyle/>
          <a:p>
            <a:endParaRPr lang="es-ES"/>
          </a:p>
        </p:txBody>
      </p:sp>
      <p:sp>
        <p:nvSpPr>
          <p:cNvPr id="24" name="Marcador de texto 23"/>
          <p:cNvSpPr>
            <a:spLocks noGrp="1"/>
          </p:cNvSpPr>
          <p:nvPr>
            <p:ph type="body" sz="quarter" idx="27"/>
          </p:nvPr>
        </p:nvSpPr>
        <p:spPr/>
        <p:txBody>
          <a:bodyPr/>
          <a:lstStyle/>
          <a:p>
            <a:endParaRPr lang="es-ES"/>
          </a:p>
        </p:txBody>
      </p:sp>
      <p:sp>
        <p:nvSpPr>
          <p:cNvPr id="26" name="Marcador de texto 25"/>
          <p:cNvSpPr>
            <a:spLocks noGrp="1"/>
          </p:cNvSpPr>
          <p:nvPr>
            <p:ph type="body" sz="quarter" idx="28"/>
          </p:nvPr>
        </p:nvSpPr>
        <p:spPr/>
        <p:txBody>
          <a:bodyPr/>
          <a:lstStyle/>
          <a:p>
            <a:endParaRPr lang="es-ES"/>
          </a:p>
        </p:txBody>
      </p:sp>
      <p:sp>
        <p:nvSpPr>
          <p:cNvPr id="32" name="Marcador de texto 31"/>
          <p:cNvSpPr>
            <a:spLocks noGrp="1"/>
          </p:cNvSpPr>
          <p:nvPr>
            <p:ph type="body" sz="quarter" idx="29"/>
          </p:nvPr>
        </p:nvSpPr>
        <p:spPr/>
        <p:txBody>
          <a:bodyPr/>
          <a:lstStyle/>
          <a:p>
            <a:endParaRPr lang="es-ES"/>
          </a:p>
        </p:txBody>
      </p:sp>
      <p:sp>
        <p:nvSpPr>
          <p:cNvPr id="36" name="Marcador de texto 35"/>
          <p:cNvSpPr>
            <a:spLocks noGrp="1"/>
          </p:cNvSpPr>
          <p:nvPr>
            <p:ph type="body" sz="quarter" idx="30"/>
          </p:nvPr>
        </p:nvSpPr>
        <p:spPr/>
        <p:txBody>
          <a:bodyPr/>
          <a:lstStyle/>
          <a:p>
            <a:endParaRPr lang="es-ES"/>
          </a:p>
        </p:txBody>
      </p:sp>
      <p:sp>
        <p:nvSpPr>
          <p:cNvPr id="37" name="Marcador de texto 36"/>
          <p:cNvSpPr>
            <a:spLocks noGrp="1"/>
          </p:cNvSpPr>
          <p:nvPr>
            <p:ph type="body" sz="quarter" idx="96"/>
          </p:nvPr>
        </p:nvSpPr>
        <p:spPr/>
        <p:txBody>
          <a:bodyPr/>
          <a:lstStyle/>
          <a:p>
            <a:endParaRPr lang="es-ES"/>
          </a:p>
        </p:txBody>
      </p:sp>
    </p:spTree>
    <p:extLst>
      <p:ext uri="{BB962C8B-B14F-4D97-AF65-F5344CB8AC3E}">
        <p14:creationId xmlns:p14="http://schemas.microsoft.com/office/powerpoint/2010/main" val="192653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3955</TotalTime>
  <Words>1</Words>
  <Application>Microsoft Office PowerPoint</Application>
  <PresentationFormat>Personalizado</PresentationFormat>
  <Paragraphs>1</Paragraphs>
  <Slides>1</Slides>
  <Notes>1</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vt:i4>
      </vt:variant>
    </vt:vector>
  </HeadingPairs>
  <TitlesOfParts>
    <vt:vector size="8" baseType="lpstr">
      <vt:lpstr>Arial</vt:lpstr>
      <vt:lpstr>Calibri</vt:lpstr>
      <vt:lpstr>Calibri Light</vt:lpstr>
      <vt:lpstr>Trebuchet MS</vt:lpstr>
      <vt:lpstr>Verdana</vt:lpstr>
      <vt:lpstr>Tema de Office</vt:lpstr>
      <vt:lpstr>Image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Pablo</dc:creator>
  <cp:lastModifiedBy>carlos.ruiz</cp:lastModifiedBy>
  <cp:revision>127</cp:revision>
  <cp:lastPrinted>2014-06-16T14:11:01Z</cp:lastPrinted>
  <dcterms:created xsi:type="dcterms:W3CDTF">2014-05-14T16:22:32Z</dcterms:created>
  <dcterms:modified xsi:type="dcterms:W3CDTF">2021-03-08T08:00:17Z</dcterms:modified>
</cp:coreProperties>
</file>